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Fira Sans Extra Condensed Medium"/>
      <p:regular r:id="rId47"/>
      <p:bold r:id="rId48"/>
      <p:italic r:id="rId49"/>
      <p:boldItalic r:id="rId50"/>
    </p:embeddedFont>
    <p:embeddedFont>
      <p:font typeface="Roboto Condensed"/>
      <p:regular r:id="rId51"/>
      <p:bold r:id="rId52"/>
      <p:italic r:id="rId53"/>
      <p:boldItalic r:id="rId54"/>
    </p:embeddedFont>
    <p:embeddedFont>
      <p:font typeface="Squada One"/>
      <p:regular r:id="rId55"/>
    </p:embeddedFont>
    <p:embeddedFont>
      <p:font typeface="Roboto Condensed L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7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7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Condensed-regular.fntdata"/><Relationship Id="rId50" Type="http://schemas.openxmlformats.org/officeDocument/2006/relationships/font" Target="fonts/FiraSansExtraCondensedMedium-boldItalic.fntdata"/><Relationship Id="rId53" Type="http://schemas.openxmlformats.org/officeDocument/2006/relationships/font" Target="fonts/RobotoCondensed-italic.fntdata"/><Relationship Id="rId52" Type="http://schemas.openxmlformats.org/officeDocument/2006/relationships/font" Target="fonts/RobotoCondensed-bold.fntdata"/><Relationship Id="rId11" Type="http://schemas.openxmlformats.org/officeDocument/2006/relationships/slide" Target="slides/slide6.xml"/><Relationship Id="rId55" Type="http://schemas.openxmlformats.org/officeDocument/2006/relationships/font" Target="fonts/SquadaOne-regular.fntdata"/><Relationship Id="rId10" Type="http://schemas.openxmlformats.org/officeDocument/2006/relationships/slide" Target="slides/slide5.xml"/><Relationship Id="rId54" Type="http://schemas.openxmlformats.org/officeDocument/2006/relationships/font" Target="fonts/RobotoCondensed-boldItalic.fntdata"/><Relationship Id="rId13" Type="http://schemas.openxmlformats.org/officeDocument/2006/relationships/slide" Target="slides/slide8.xml"/><Relationship Id="rId57" Type="http://schemas.openxmlformats.org/officeDocument/2006/relationships/font" Target="fonts/RobotoCondensedLight-bold.fntdata"/><Relationship Id="rId12" Type="http://schemas.openxmlformats.org/officeDocument/2006/relationships/slide" Target="slides/slide7.xml"/><Relationship Id="rId56" Type="http://schemas.openxmlformats.org/officeDocument/2006/relationships/font" Target="fonts/RobotoCondensedLight-regular.fntdata"/><Relationship Id="rId15" Type="http://schemas.openxmlformats.org/officeDocument/2006/relationships/slide" Target="slides/slide10.xml"/><Relationship Id="rId59" Type="http://schemas.openxmlformats.org/officeDocument/2006/relationships/font" Target="fonts/RobotoCondensedLight-boldItalic.fntdata"/><Relationship Id="rId14" Type="http://schemas.openxmlformats.org/officeDocument/2006/relationships/slide" Target="slides/slide9.xml"/><Relationship Id="rId58" Type="http://schemas.openxmlformats.org/officeDocument/2006/relationships/font" Target="fonts/RobotoCondensed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a39e4857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a39e4857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a39e4857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a39e485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39e48574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39e48574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a39e4857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a39e4857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39e48574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39e48574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39e4857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39e4857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39e4857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39e4857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39e48574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39e48574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63c4d45a2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63c4d45a2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63c4d45a2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63c4d45a2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39e4857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39e4857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63c4d45a21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63c4d45a21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63c4d45a2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63c4d45a2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63c4d45a2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63c4d45a2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63c4d45a2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63c4d45a2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63c4d45a21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63c4d45a21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63c4d45a21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63c4d45a2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7351cfd7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7351cfd7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7351cfd7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7351cfd7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7351cfd79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7351cfd79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7351cfd79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7351cfd79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7351cfd79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7351cfd79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39e48574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a39e48574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a39e48574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a39e48574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a39e48574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a39e48574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7351cfd79e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7351cfd79e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39e48574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39e48574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a39e48574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a39e48574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a39e48574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a39e48574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a39e48574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a39e48574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55f6d730f1d277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55f6d730f1d277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9d319948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9d319948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9f7b1142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9f7b1142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3c45ac5b2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63c45ac5b2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63c45ac5b2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63c45ac5b2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39e4857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a39e4857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freepik.es/foto-gratis/macho-angulo-casco-realidad-virtual_7133530.htm" TargetMode="External"/><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30ACE6"/>
            </a:gs>
            <a:gs pos="100000">
              <a:srgbClr val="7B10D7"/>
            </a:gs>
          </a:gsLst>
          <a:lin ang="5400012" scaled="0"/>
        </a:gra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p:nvPr>
            <p:ph type="title"/>
          </p:nvPr>
        </p:nvSpPr>
        <p:spPr>
          <a:xfrm>
            <a:off x="457200" y="2932650"/>
            <a:ext cx="8229600" cy="510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p:txBody>
      </p:sp>
      <p:sp>
        <p:nvSpPr>
          <p:cNvPr id="14" name="Google Shape;14;p2"/>
          <p:cNvSpPr txBox="1"/>
          <p:nvPr>
            <p:ph idx="1" type="subTitle"/>
          </p:nvPr>
        </p:nvSpPr>
        <p:spPr>
          <a:xfrm>
            <a:off x="457275" y="3192525"/>
            <a:ext cx="8229600" cy="41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1"/>
          <p:cNvSpPr txBox="1"/>
          <p:nvPr>
            <p:ph hasCustomPrompt="1" type="title"/>
          </p:nvPr>
        </p:nvSpPr>
        <p:spPr>
          <a:xfrm>
            <a:off x="539999" y="1400065"/>
            <a:ext cx="8064000" cy="1780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5000"/>
              <a:buNone/>
              <a:defRPr sz="11500"/>
            </a:lvl1pPr>
            <a:lvl2pPr lvl="1"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1"/>
          <p:cNvSpPr txBox="1"/>
          <p:nvPr>
            <p:ph idx="1" type="subTitle"/>
          </p:nvPr>
        </p:nvSpPr>
        <p:spPr>
          <a:xfrm>
            <a:off x="537375" y="3235240"/>
            <a:ext cx="8066700" cy="394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pic>
        <p:nvPicPr>
          <p:cNvPr id="74" name="Google Shape;74;p11"/>
          <p:cNvPicPr preferRelativeResize="0"/>
          <p:nvPr/>
        </p:nvPicPr>
        <p:blipFill>
          <a:blip r:embed="rId2">
            <a:alphaModFix/>
          </a:blip>
          <a:stretch>
            <a:fillRect/>
          </a:stretch>
        </p:blipFill>
        <p:spPr>
          <a:xfrm flipH="1">
            <a:off x="6945663" y="-346987"/>
            <a:ext cx="2300675" cy="2075900"/>
          </a:xfrm>
          <a:prstGeom prst="rect">
            <a:avLst/>
          </a:prstGeom>
          <a:noFill/>
          <a:ln>
            <a:noFill/>
          </a:ln>
        </p:spPr>
      </p:pic>
      <p:pic>
        <p:nvPicPr>
          <p:cNvPr id="75" name="Google Shape;75;p11"/>
          <p:cNvPicPr preferRelativeResize="0"/>
          <p:nvPr/>
        </p:nvPicPr>
        <p:blipFill>
          <a:blip r:embed="rId2">
            <a:alphaModFix/>
          </a:blip>
          <a:stretch>
            <a:fillRect/>
          </a:stretch>
        </p:blipFill>
        <p:spPr>
          <a:xfrm flipH="1" rot="10800000">
            <a:off x="0" y="3414791"/>
            <a:ext cx="2300675" cy="2075900"/>
          </a:xfrm>
          <a:prstGeom prst="rect">
            <a:avLst/>
          </a:prstGeom>
          <a:noFill/>
          <a:ln>
            <a:noFill/>
          </a:ln>
        </p:spPr>
      </p:pic>
      <p:pic>
        <p:nvPicPr>
          <p:cNvPr id="76" name="Google Shape;76;p11"/>
          <p:cNvPicPr preferRelativeResize="0"/>
          <p:nvPr/>
        </p:nvPicPr>
        <p:blipFill>
          <a:blip r:embed="rId2">
            <a:alphaModFix/>
          </a:blip>
          <a:stretch>
            <a:fillRect/>
          </a:stretch>
        </p:blipFill>
        <p:spPr>
          <a:xfrm flipH="1" rot="10800000">
            <a:off x="-104897" y="-695083"/>
            <a:ext cx="2300675" cy="2075900"/>
          </a:xfrm>
          <a:prstGeom prst="rect">
            <a:avLst/>
          </a:prstGeom>
          <a:noFill/>
          <a:ln>
            <a:noFill/>
          </a:ln>
        </p:spPr>
      </p:pic>
      <p:pic>
        <p:nvPicPr>
          <p:cNvPr id="77" name="Google Shape;77;p11"/>
          <p:cNvPicPr preferRelativeResize="0"/>
          <p:nvPr/>
        </p:nvPicPr>
        <p:blipFill>
          <a:blip r:embed="rId2">
            <a:alphaModFix/>
          </a:blip>
          <a:stretch>
            <a:fillRect/>
          </a:stretch>
        </p:blipFill>
        <p:spPr>
          <a:xfrm flipH="1">
            <a:off x="6945663" y="3773854"/>
            <a:ext cx="2300675" cy="2075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8" name="Shape 78"/>
        <p:cNvGrpSpPr/>
        <p:nvPr/>
      </p:nvGrpSpPr>
      <p:grpSpPr>
        <a:xfrm>
          <a:off x="0" y="0"/>
          <a:ext cx="0" cy="0"/>
          <a:chOff x="0" y="0"/>
          <a:chExt cx="0" cy="0"/>
        </a:xfrm>
      </p:grpSpPr>
      <p:sp>
        <p:nvSpPr>
          <p:cNvPr id="79" name="Google Shape;7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6">
    <p:spTree>
      <p:nvGrpSpPr>
        <p:cNvPr id="80" name="Shape 80"/>
        <p:cNvGrpSpPr/>
        <p:nvPr/>
      </p:nvGrpSpPr>
      <p:grpSpPr>
        <a:xfrm>
          <a:off x="0" y="0"/>
          <a:ext cx="0" cy="0"/>
          <a:chOff x="0" y="0"/>
          <a:chExt cx="0" cy="0"/>
        </a:xfrm>
      </p:grpSpPr>
      <p:sp>
        <p:nvSpPr>
          <p:cNvPr id="81" name="Google Shape;81;p13"/>
          <p:cNvSpPr txBox="1"/>
          <p:nvPr>
            <p:ph type="ctrTitle"/>
          </p:nvPr>
        </p:nvSpPr>
        <p:spPr>
          <a:xfrm>
            <a:off x="1690457" y="2052406"/>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2" name="Google Shape;82;p13"/>
          <p:cNvSpPr txBox="1"/>
          <p:nvPr>
            <p:ph idx="1" type="subTitle"/>
          </p:nvPr>
        </p:nvSpPr>
        <p:spPr>
          <a:xfrm>
            <a:off x="2051807" y="2538657"/>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3" name="Google Shape;83;p13"/>
          <p:cNvSpPr txBox="1"/>
          <p:nvPr>
            <p:ph idx="2" type="ctrTitle"/>
          </p:nvPr>
        </p:nvSpPr>
        <p:spPr>
          <a:xfrm>
            <a:off x="1690457" y="3599531"/>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4" name="Google Shape;84;p1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5" name="Google Shape;85;p13"/>
          <p:cNvSpPr txBox="1"/>
          <p:nvPr>
            <p:ph idx="4" type="ctrTitle"/>
          </p:nvPr>
        </p:nvSpPr>
        <p:spPr>
          <a:xfrm>
            <a:off x="4824357" y="2052406"/>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6" name="Google Shape;86;p13"/>
          <p:cNvSpPr txBox="1"/>
          <p:nvPr>
            <p:ph idx="5" type="subTitle"/>
          </p:nvPr>
        </p:nvSpPr>
        <p:spPr>
          <a:xfrm>
            <a:off x="5185707" y="2538657"/>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7" name="Google Shape;87;p13"/>
          <p:cNvSpPr txBox="1"/>
          <p:nvPr>
            <p:ph idx="6" type="ctrTitle"/>
          </p:nvPr>
        </p:nvSpPr>
        <p:spPr>
          <a:xfrm>
            <a:off x="4824357" y="3599531"/>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8" name="Google Shape;88;p1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89" name="Google Shape;89;p1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0" name="Google Shape;90;p13"/>
          <p:cNvSpPr txBox="1"/>
          <p:nvPr>
            <p:ph hasCustomPrompt="1" idx="9" type="title"/>
          </p:nvPr>
        </p:nvSpPr>
        <p:spPr>
          <a:xfrm>
            <a:off x="2128157" y="1555631"/>
            <a:ext cx="1753800" cy="577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p:nvPr>
            <p:ph hasCustomPrompt="1" idx="13" type="title"/>
          </p:nvPr>
        </p:nvSpPr>
        <p:spPr>
          <a:xfrm>
            <a:off x="2128157" y="3074022"/>
            <a:ext cx="1753800" cy="57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p:nvPr>
            <p:ph hasCustomPrompt="1" idx="14" type="title"/>
          </p:nvPr>
        </p:nvSpPr>
        <p:spPr>
          <a:xfrm>
            <a:off x="5262057" y="1555631"/>
            <a:ext cx="1753800" cy="57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p:nvPr>
            <p:ph hasCustomPrompt="1" idx="15" type="title"/>
          </p:nvPr>
        </p:nvSpPr>
        <p:spPr>
          <a:xfrm>
            <a:off x="5262057" y="3074022"/>
            <a:ext cx="1753800" cy="57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36">
    <p:spTree>
      <p:nvGrpSpPr>
        <p:cNvPr id="94" name="Shape 94"/>
        <p:cNvGrpSpPr/>
        <p:nvPr/>
      </p:nvGrpSpPr>
      <p:grpSpPr>
        <a:xfrm>
          <a:off x="0" y="0"/>
          <a:ext cx="0" cy="0"/>
          <a:chOff x="0" y="0"/>
          <a:chExt cx="0" cy="0"/>
        </a:xfrm>
      </p:grpSpPr>
      <p:sp>
        <p:nvSpPr>
          <p:cNvPr id="95" name="Google Shape;95;p14"/>
          <p:cNvSpPr txBox="1"/>
          <p:nvPr>
            <p:ph type="ctrTitle"/>
          </p:nvPr>
        </p:nvSpPr>
        <p:spPr>
          <a:xfrm>
            <a:off x="579450" y="401450"/>
            <a:ext cx="4593000" cy="946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96" name="Google Shape;96;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97" name="Google Shape;97;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1">
  <p:cSld name="CUSTOM_36_1">
    <p:spTree>
      <p:nvGrpSpPr>
        <p:cNvPr id="98" name="Shape 98"/>
        <p:cNvGrpSpPr/>
        <p:nvPr/>
      </p:nvGrpSpPr>
      <p:grpSpPr>
        <a:xfrm>
          <a:off x="0" y="0"/>
          <a:ext cx="0" cy="0"/>
          <a:chOff x="0" y="0"/>
          <a:chExt cx="0" cy="0"/>
        </a:xfrm>
      </p:grpSpPr>
      <p:sp>
        <p:nvSpPr>
          <p:cNvPr id="99" name="Google Shape;99;p15"/>
          <p:cNvSpPr txBox="1"/>
          <p:nvPr>
            <p:ph type="ctrTitle"/>
          </p:nvPr>
        </p:nvSpPr>
        <p:spPr>
          <a:xfrm>
            <a:off x="657228" y="1778585"/>
            <a:ext cx="19593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00" name="Google Shape;100;p15"/>
          <p:cNvSpPr txBox="1"/>
          <p:nvPr>
            <p:ph idx="1" type="subTitle"/>
          </p:nvPr>
        </p:nvSpPr>
        <p:spPr>
          <a:xfrm>
            <a:off x="657228" y="2252441"/>
            <a:ext cx="19593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1" name="Google Shape;101;p15"/>
          <p:cNvSpPr txBox="1"/>
          <p:nvPr>
            <p:ph idx="2" type="ctrTitle"/>
          </p:nvPr>
        </p:nvSpPr>
        <p:spPr>
          <a:xfrm>
            <a:off x="693636" y="3580934"/>
            <a:ext cx="19065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02" name="Google Shape;102;p15"/>
          <p:cNvSpPr txBox="1"/>
          <p:nvPr>
            <p:ph idx="3" type="subTitle"/>
          </p:nvPr>
        </p:nvSpPr>
        <p:spPr>
          <a:xfrm>
            <a:off x="693636" y="4036206"/>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3" name="Google Shape;103;p15"/>
          <p:cNvSpPr txBox="1"/>
          <p:nvPr>
            <p:ph idx="4" type="ctrTitle"/>
          </p:nvPr>
        </p:nvSpPr>
        <p:spPr>
          <a:xfrm>
            <a:off x="3207532" y="1784778"/>
            <a:ext cx="17997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04" name="Google Shape;104;p15"/>
          <p:cNvSpPr txBox="1"/>
          <p:nvPr>
            <p:ph idx="5" type="subTitle"/>
          </p:nvPr>
        </p:nvSpPr>
        <p:spPr>
          <a:xfrm>
            <a:off x="3188332" y="2252437"/>
            <a:ext cx="18381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5" name="Google Shape;105;p15"/>
          <p:cNvSpPr txBox="1"/>
          <p:nvPr>
            <p:ph idx="6" type="ctrTitle"/>
          </p:nvPr>
        </p:nvSpPr>
        <p:spPr>
          <a:xfrm>
            <a:off x="3233530" y="3580934"/>
            <a:ext cx="17538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06" name="Google Shape;106;p15"/>
          <p:cNvSpPr txBox="1"/>
          <p:nvPr>
            <p:ph idx="7" type="subTitle"/>
          </p:nvPr>
        </p:nvSpPr>
        <p:spPr>
          <a:xfrm>
            <a:off x="3157180" y="4036206"/>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07" name="Google Shape;107;p15"/>
          <p:cNvSpPr txBox="1"/>
          <p:nvPr>
            <p:ph idx="8" type="ctrTitle"/>
          </p:nvPr>
        </p:nvSpPr>
        <p:spPr>
          <a:xfrm>
            <a:off x="579450" y="401450"/>
            <a:ext cx="4593000" cy="946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08" name="Google Shape;108;p15"/>
          <p:cNvSpPr txBox="1"/>
          <p:nvPr>
            <p:ph hasCustomPrompt="1" idx="9" type="title"/>
          </p:nvPr>
        </p:nvSpPr>
        <p:spPr>
          <a:xfrm>
            <a:off x="683628" y="1358010"/>
            <a:ext cx="1906500" cy="577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5"/>
          <p:cNvSpPr txBox="1"/>
          <p:nvPr>
            <p:ph hasCustomPrompt="1" idx="13" type="title"/>
          </p:nvPr>
        </p:nvSpPr>
        <p:spPr>
          <a:xfrm>
            <a:off x="693636" y="3141768"/>
            <a:ext cx="1906500" cy="57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0" name="Google Shape;110;p15"/>
          <p:cNvSpPr txBox="1"/>
          <p:nvPr>
            <p:ph hasCustomPrompt="1" idx="14" type="title"/>
          </p:nvPr>
        </p:nvSpPr>
        <p:spPr>
          <a:xfrm>
            <a:off x="3180682" y="1370400"/>
            <a:ext cx="1853400" cy="57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11" name="Google Shape;111;p15"/>
          <p:cNvSpPr txBox="1"/>
          <p:nvPr>
            <p:ph hasCustomPrompt="1" idx="15" type="title"/>
          </p:nvPr>
        </p:nvSpPr>
        <p:spPr>
          <a:xfrm>
            <a:off x="3233530" y="3141774"/>
            <a:ext cx="1753800" cy="57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12" name="Google Shape;112;p15"/>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13" name="Google Shape;113;p15"/>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4" name="Google Shape;114;p15"/>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8">
    <p:spTree>
      <p:nvGrpSpPr>
        <p:cNvPr id="118" name="Shape 118"/>
        <p:cNvGrpSpPr/>
        <p:nvPr/>
      </p:nvGrpSpPr>
      <p:grpSpPr>
        <a:xfrm>
          <a:off x="0" y="0"/>
          <a:ext cx="0" cy="0"/>
          <a:chOff x="0" y="0"/>
          <a:chExt cx="0" cy="0"/>
        </a:xfrm>
      </p:grpSpPr>
      <p:sp>
        <p:nvSpPr>
          <p:cNvPr id="119" name="Google Shape;119;p16"/>
          <p:cNvSpPr txBox="1"/>
          <p:nvPr>
            <p:ph idx="1" type="subTitle"/>
          </p:nvPr>
        </p:nvSpPr>
        <p:spPr>
          <a:xfrm>
            <a:off x="2722955" y="3329200"/>
            <a:ext cx="36981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Arial"/>
              <a:buChar char="-"/>
              <a:defRPr sz="1600"/>
            </a:lvl1pPr>
            <a:lvl2pPr lvl="1" algn="ctr">
              <a:lnSpc>
                <a:spcPct val="100000"/>
              </a:lnSpc>
              <a:spcBef>
                <a:spcPts val="0"/>
              </a:spcBef>
              <a:spcAft>
                <a:spcPts val="0"/>
              </a:spcAft>
              <a:buClr>
                <a:schemeClr val="dk1"/>
              </a:buClr>
              <a:buSzPts val="1400"/>
              <a:buFont typeface="Arial"/>
              <a:buChar char="-"/>
              <a:defRPr sz="1000"/>
            </a:lvl2pPr>
            <a:lvl3pPr lvl="2" algn="ctr">
              <a:lnSpc>
                <a:spcPct val="100000"/>
              </a:lnSpc>
              <a:spcBef>
                <a:spcPts val="0"/>
              </a:spcBef>
              <a:spcAft>
                <a:spcPts val="0"/>
              </a:spcAft>
              <a:buClr>
                <a:schemeClr val="dk1"/>
              </a:buClr>
              <a:buSzPts val="1400"/>
              <a:buFont typeface="Arial"/>
              <a:buChar char="-"/>
              <a:defRPr sz="1000"/>
            </a:lvl3pPr>
            <a:lvl4pPr lvl="3" algn="ctr">
              <a:lnSpc>
                <a:spcPct val="100000"/>
              </a:lnSpc>
              <a:spcBef>
                <a:spcPts val="0"/>
              </a:spcBef>
              <a:spcAft>
                <a:spcPts val="0"/>
              </a:spcAft>
              <a:buClr>
                <a:schemeClr val="dk1"/>
              </a:buClr>
              <a:buSzPts val="1400"/>
              <a:buFont typeface="Arial"/>
              <a:buChar char="-"/>
              <a:defRPr sz="1000"/>
            </a:lvl4pPr>
            <a:lvl5pPr lvl="4" algn="ctr">
              <a:lnSpc>
                <a:spcPct val="100000"/>
              </a:lnSpc>
              <a:spcBef>
                <a:spcPts val="0"/>
              </a:spcBef>
              <a:spcAft>
                <a:spcPts val="0"/>
              </a:spcAft>
              <a:buClr>
                <a:schemeClr val="dk1"/>
              </a:buClr>
              <a:buSzPts val="1400"/>
              <a:buFont typeface="Arial"/>
              <a:buChar char="-"/>
              <a:defRPr sz="1000"/>
            </a:lvl5pPr>
            <a:lvl6pPr lvl="5" algn="ctr">
              <a:lnSpc>
                <a:spcPct val="100000"/>
              </a:lnSpc>
              <a:spcBef>
                <a:spcPts val="0"/>
              </a:spcBef>
              <a:spcAft>
                <a:spcPts val="0"/>
              </a:spcAft>
              <a:buClr>
                <a:schemeClr val="dk1"/>
              </a:buClr>
              <a:buSzPts val="1400"/>
              <a:buFont typeface="Arial"/>
              <a:buChar char="-"/>
              <a:defRPr sz="1000"/>
            </a:lvl6pPr>
            <a:lvl7pPr lvl="6" algn="ctr">
              <a:lnSpc>
                <a:spcPct val="100000"/>
              </a:lnSpc>
              <a:spcBef>
                <a:spcPts val="0"/>
              </a:spcBef>
              <a:spcAft>
                <a:spcPts val="0"/>
              </a:spcAft>
              <a:buClr>
                <a:schemeClr val="dk1"/>
              </a:buClr>
              <a:buSzPts val="1400"/>
              <a:buFont typeface="Arial"/>
              <a:buChar char="-"/>
              <a:defRPr sz="1000"/>
            </a:lvl7pPr>
            <a:lvl8pPr lvl="7" algn="ctr">
              <a:lnSpc>
                <a:spcPct val="100000"/>
              </a:lnSpc>
              <a:spcBef>
                <a:spcPts val="0"/>
              </a:spcBef>
              <a:spcAft>
                <a:spcPts val="0"/>
              </a:spcAft>
              <a:buClr>
                <a:schemeClr val="dk1"/>
              </a:buClr>
              <a:buSzPts val="1400"/>
              <a:buFont typeface="Arial"/>
              <a:buChar char="-"/>
              <a:defRPr sz="1000"/>
            </a:lvl8pPr>
            <a:lvl9pPr lvl="8" algn="ctr">
              <a:lnSpc>
                <a:spcPct val="100000"/>
              </a:lnSpc>
              <a:spcBef>
                <a:spcPts val="0"/>
              </a:spcBef>
              <a:spcAft>
                <a:spcPts val="0"/>
              </a:spcAft>
              <a:buClr>
                <a:schemeClr val="dk1"/>
              </a:buClr>
              <a:buSzPts val="1400"/>
              <a:buFont typeface="Arial"/>
              <a:buChar char="-"/>
              <a:defRPr sz="1000"/>
            </a:lvl9pPr>
          </a:lstStyle>
          <a:p/>
        </p:txBody>
      </p:sp>
      <p:sp>
        <p:nvSpPr>
          <p:cNvPr id="120" name="Google Shape;120;p16"/>
          <p:cNvSpPr txBox="1"/>
          <p:nvPr>
            <p:ph type="ctrTitle"/>
          </p:nvPr>
        </p:nvSpPr>
        <p:spPr>
          <a:xfrm>
            <a:off x="1710150" y="1328125"/>
            <a:ext cx="5723700" cy="1864500"/>
          </a:xfrm>
          <a:prstGeom prst="rect">
            <a:avLst/>
          </a:prstGeom>
        </p:spPr>
        <p:txBody>
          <a:bodyPr anchorCtr="0" anchor="ctr" bIns="91425" lIns="91425" spcFirstLastPara="1" rIns="91425" wrap="square" tIns="91425">
            <a:noAutofit/>
          </a:bodyPr>
          <a:lstStyle>
            <a:lvl1pPr lvl="0" algn="ctr">
              <a:spcBef>
                <a:spcPts val="3400"/>
              </a:spcBef>
              <a:spcAft>
                <a:spcPts val="0"/>
              </a:spcAft>
              <a:buSzPts val="3600"/>
              <a:buNone/>
              <a:defRPr sz="24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121" name="Google Shape;121;p16"/>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22" name="Google Shape;122;p16"/>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2">
    <p:spTree>
      <p:nvGrpSpPr>
        <p:cNvPr id="123" name="Shape 123"/>
        <p:cNvGrpSpPr/>
        <p:nvPr/>
      </p:nvGrpSpPr>
      <p:grpSpPr>
        <a:xfrm>
          <a:off x="0" y="0"/>
          <a:ext cx="0" cy="0"/>
          <a:chOff x="0" y="0"/>
          <a:chExt cx="0" cy="0"/>
        </a:xfrm>
      </p:grpSpPr>
      <p:sp>
        <p:nvSpPr>
          <p:cNvPr id="124" name="Google Shape;124;p17"/>
          <p:cNvSpPr txBox="1"/>
          <p:nvPr>
            <p:ph idx="1" type="subTitle"/>
          </p:nvPr>
        </p:nvSpPr>
        <p:spPr>
          <a:xfrm>
            <a:off x="4511650" y="3131900"/>
            <a:ext cx="3717900" cy="36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Arial"/>
              <a:buChar char="-"/>
              <a:defRPr sz="1600"/>
            </a:lvl1pPr>
            <a:lvl2pPr lvl="1" algn="ctr">
              <a:lnSpc>
                <a:spcPct val="100000"/>
              </a:lnSpc>
              <a:spcBef>
                <a:spcPts val="0"/>
              </a:spcBef>
              <a:spcAft>
                <a:spcPts val="0"/>
              </a:spcAft>
              <a:buClr>
                <a:schemeClr val="dk1"/>
              </a:buClr>
              <a:buSzPts val="1400"/>
              <a:buFont typeface="Arial"/>
              <a:buChar char="-"/>
              <a:defRPr sz="1000"/>
            </a:lvl2pPr>
            <a:lvl3pPr lvl="2" algn="ctr">
              <a:lnSpc>
                <a:spcPct val="100000"/>
              </a:lnSpc>
              <a:spcBef>
                <a:spcPts val="0"/>
              </a:spcBef>
              <a:spcAft>
                <a:spcPts val="0"/>
              </a:spcAft>
              <a:buClr>
                <a:schemeClr val="dk1"/>
              </a:buClr>
              <a:buSzPts val="1400"/>
              <a:buFont typeface="Arial"/>
              <a:buChar char="-"/>
              <a:defRPr sz="1000"/>
            </a:lvl3pPr>
            <a:lvl4pPr lvl="3" algn="ctr">
              <a:lnSpc>
                <a:spcPct val="100000"/>
              </a:lnSpc>
              <a:spcBef>
                <a:spcPts val="0"/>
              </a:spcBef>
              <a:spcAft>
                <a:spcPts val="0"/>
              </a:spcAft>
              <a:buClr>
                <a:schemeClr val="dk1"/>
              </a:buClr>
              <a:buSzPts val="1400"/>
              <a:buFont typeface="Arial"/>
              <a:buChar char="-"/>
              <a:defRPr sz="1000"/>
            </a:lvl4pPr>
            <a:lvl5pPr lvl="4" algn="ctr">
              <a:lnSpc>
                <a:spcPct val="100000"/>
              </a:lnSpc>
              <a:spcBef>
                <a:spcPts val="0"/>
              </a:spcBef>
              <a:spcAft>
                <a:spcPts val="0"/>
              </a:spcAft>
              <a:buClr>
                <a:schemeClr val="dk1"/>
              </a:buClr>
              <a:buSzPts val="1400"/>
              <a:buFont typeface="Arial"/>
              <a:buChar char="-"/>
              <a:defRPr sz="1000"/>
            </a:lvl5pPr>
            <a:lvl6pPr lvl="5" algn="ctr">
              <a:lnSpc>
                <a:spcPct val="100000"/>
              </a:lnSpc>
              <a:spcBef>
                <a:spcPts val="0"/>
              </a:spcBef>
              <a:spcAft>
                <a:spcPts val="0"/>
              </a:spcAft>
              <a:buClr>
                <a:schemeClr val="dk1"/>
              </a:buClr>
              <a:buSzPts val="1400"/>
              <a:buFont typeface="Arial"/>
              <a:buChar char="-"/>
              <a:defRPr sz="1000"/>
            </a:lvl6pPr>
            <a:lvl7pPr lvl="6" algn="ctr">
              <a:lnSpc>
                <a:spcPct val="100000"/>
              </a:lnSpc>
              <a:spcBef>
                <a:spcPts val="0"/>
              </a:spcBef>
              <a:spcAft>
                <a:spcPts val="0"/>
              </a:spcAft>
              <a:buClr>
                <a:schemeClr val="dk1"/>
              </a:buClr>
              <a:buSzPts val="1400"/>
              <a:buFont typeface="Arial"/>
              <a:buChar char="-"/>
              <a:defRPr sz="1000"/>
            </a:lvl7pPr>
            <a:lvl8pPr lvl="7" algn="ctr">
              <a:lnSpc>
                <a:spcPct val="100000"/>
              </a:lnSpc>
              <a:spcBef>
                <a:spcPts val="0"/>
              </a:spcBef>
              <a:spcAft>
                <a:spcPts val="0"/>
              </a:spcAft>
              <a:buClr>
                <a:schemeClr val="dk1"/>
              </a:buClr>
              <a:buSzPts val="1400"/>
              <a:buFont typeface="Arial"/>
              <a:buChar char="-"/>
              <a:defRPr sz="1000"/>
            </a:lvl8pPr>
            <a:lvl9pPr lvl="8" algn="ctr">
              <a:lnSpc>
                <a:spcPct val="100000"/>
              </a:lnSpc>
              <a:spcBef>
                <a:spcPts val="0"/>
              </a:spcBef>
              <a:spcAft>
                <a:spcPts val="0"/>
              </a:spcAft>
              <a:buClr>
                <a:schemeClr val="dk1"/>
              </a:buClr>
              <a:buSzPts val="1400"/>
              <a:buFont typeface="Arial"/>
              <a:buChar char="-"/>
              <a:defRPr sz="1000"/>
            </a:lvl9pPr>
          </a:lstStyle>
          <a:p/>
        </p:txBody>
      </p:sp>
      <p:sp>
        <p:nvSpPr>
          <p:cNvPr id="125" name="Google Shape;125;p17"/>
          <p:cNvSpPr txBox="1"/>
          <p:nvPr>
            <p:ph type="ctrTitle"/>
          </p:nvPr>
        </p:nvSpPr>
        <p:spPr>
          <a:xfrm>
            <a:off x="4511650" y="1054625"/>
            <a:ext cx="3717900" cy="1864500"/>
          </a:xfrm>
          <a:prstGeom prst="rect">
            <a:avLst/>
          </a:prstGeom>
        </p:spPr>
        <p:txBody>
          <a:bodyPr anchorCtr="0" anchor="ctr" bIns="91425" lIns="91425" spcFirstLastPara="1" rIns="91425" wrap="square" tIns="91425">
            <a:noAutofit/>
          </a:bodyPr>
          <a:lstStyle>
            <a:lvl1pPr lvl="0" algn="r">
              <a:spcBef>
                <a:spcPts val="3400"/>
              </a:spcBef>
              <a:spcAft>
                <a:spcPts val="0"/>
              </a:spcAft>
              <a:buSzPts val="3600"/>
              <a:buNone/>
              <a:defRPr sz="24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pic>
        <p:nvPicPr>
          <p:cNvPr id="126" name="Google Shape;126;p17"/>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7" name="Google Shape;127;p17"/>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
    <p:spTree>
      <p:nvGrpSpPr>
        <p:cNvPr id="128" name="Shape 128"/>
        <p:cNvGrpSpPr/>
        <p:nvPr/>
      </p:nvGrpSpPr>
      <p:grpSpPr>
        <a:xfrm>
          <a:off x="0" y="0"/>
          <a:ext cx="0" cy="0"/>
          <a:chOff x="0" y="0"/>
          <a:chExt cx="0" cy="0"/>
        </a:xfrm>
      </p:grpSpPr>
      <p:pic>
        <p:nvPicPr>
          <p:cNvPr id="129" name="Google Shape;129;p18"/>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30" name="Google Shape;130;p18"/>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pic>
        <p:nvPicPr>
          <p:cNvPr id="131" name="Google Shape;131;p18"/>
          <p:cNvPicPr preferRelativeResize="0"/>
          <p:nvPr/>
        </p:nvPicPr>
        <p:blipFill>
          <a:blip r:embed="rId2">
            <a:alphaModFix/>
          </a:blip>
          <a:stretch>
            <a:fillRect/>
          </a:stretch>
        </p:blipFill>
        <p:spPr>
          <a:xfrm flipH="1">
            <a:off x="5325110" y="-501568"/>
            <a:ext cx="3802725" cy="3431200"/>
          </a:xfrm>
          <a:prstGeom prst="rect">
            <a:avLst/>
          </a:prstGeom>
          <a:noFill/>
          <a:ln>
            <a:noFill/>
          </a:ln>
        </p:spPr>
      </p:pic>
      <p:pic>
        <p:nvPicPr>
          <p:cNvPr id="132" name="Google Shape;132;p18"/>
          <p:cNvPicPr preferRelativeResize="0"/>
          <p:nvPr/>
        </p:nvPicPr>
        <p:blipFill>
          <a:blip r:embed="rId2">
            <a:alphaModFix/>
          </a:blip>
          <a:stretch>
            <a:fillRect/>
          </a:stretch>
        </p:blipFill>
        <p:spPr>
          <a:xfrm rot="10800000">
            <a:off x="5341276" y="2213857"/>
            <a:ext cx="3802725" cy="3431200"/>
          </a:xfrm>
          <a:prstGeom prst="rect">
            <a:avLst/>
          </a:prstGeom>
          <a:noFill/>
          <a:ln>
            <a:noFill/>
          </a:ln>
        </p:spPr>
      </p:pic>
      <p:sp>
        <p:nvSpPr>
          <p:cNvPr id="133" name="Google Shape;133;p18"/>
          <p:cNvSpPr txBox="1"/>
          <p:nvPr>
            <p:ph type="ctrTitle"/>
          </p:nvPr>
        </p:nvSpPr>
        <p:spPr>
          <a:xfrm>
            <a:off x="2422500" y="2348625"/>
            <a:ext cx="4299000" cy="664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4" name="Google Shape;134;p18"/>
          <p:cNvSpPr txBox="1"/>
          <p:nvPr>
            <p:ph hasCustomPrompt="1" idx="2" type="title"/>
          </p:nvPr>
        </p:nvSpPr>
        <p:spPr>
          <a:xfrm>
            <a:off x="2422500" y="1296000"/>
            <a:ext cx="4299000" cy="109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35" name="Google Shape;135;p18"/>
          <p:cNvSpPr txBox="1"/>
          <p:nvPr>
            <p:ph idx="1" type="subTitle"/>
          </p:nvPr>
        </p:nvSpPr>
        <p:spPr>
          <a:xfrm>
            <a:off x="2422500" y="2893425"/>
            <a:ext cx="42990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2">
    <p:spTree>
      <p:nvGrpSpPr>
        <p:cNvPr id="136" name="Shape 136"/>
        <p:cNvGrpSpPr/>
        <p:nvPr/>
      </p:nvGrpSpPr>
      <p:grpSpPr>
        <a:xfrm>
          <a:off x="0" y="0"/>
          <a:ext cx="0" cy="0"/>
          <a:chOff x="0" y="0"/>
          <a:chExt cx="0" cy="0"/>
        </a:xfrm>
      </p:grpSpPr>
      <p:sp>
        <p:nvSpPr>
          <p:cNvPr id="137" name="Google Shape;137;p19"/>
          <p:cNvSpPr txBox="1"/>
          <p:nvPr>
            <p:ph idx="1" type="subTitle"/>
          </p:nvPr>
        </p:nvSpPr>
        <p:spPr>
          <a:xfrm>
            <a:off x="3143300" y="1928850"/>
            <a:ext cx="2857500" cy="51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None/>
              <a:defRPr sz="1400"/>
            </a:lvl1pPr>
            <a:lvl2pPr lvl="1">
              <a:lnSpc>
                <a:spcPct val="100000"/>
              </a:lnSpc>
              <a:spcBef>
                <a:spcPts val="0"/>
              </a:spcBef>
              <a:spcAft>
                <a:spcPts val="0"/>
              </a:spcAft>
              <a:buSzPts val="1200"/>
              <a:buNone/>
              <a:defRPr sz="1200"/>
            </a:lvl2pPr>
            <a:lvl3pPr lvl="2">
              <a:lnSpc>
                <a:spcPct val="100000"/>
              </a:lnSpc>
              <a:spcBef>
                <a:spcPts val="0"/>
              </a:spcBef>
              <a:spcAft>
                <a:spcPts val="0"/>
              </a:spcAft>
              <a:buSzPts val="1200"/>
              <a:buNone/>
              <a:defRPr sz="1200"/>
            </a:lvl3pPr>
            <a:lvl4pPr lvl="3">
              <a:lnSpc>
                <a:spcPct val="100000"/>
              </a:lnSpc>
              <a:spcBef>
                <a:spcPts val="0"/>
              </a:spcBef>
              <a:spcAft>
                <a:spcPts val="0"/>
              </a:spcAft>
              <a:buSzPts val="1200"/>
              <a:buNone/>
              <a:defRPr sz="1200"/>
            </a:lvl4pPr>
            <a:lvl5pPr lvl="4">
              <a:lnSpc>
                <a:spcPct val="100000"/>
              </a:lnSpc>
              <a:spcBef>
                <a:spcPts val="0"/>
              </a:spcBef>
              <a:spcAft>
                <a:spcPts val="0"/>
              </a:spcAft>
              <a:buSzPts val="1200"/>
              <a:buNone/>
              <a:defRPr sz="1200"/>
            </a:lvl5pPr>
            <a:lvl6pPr lvl="5">
              <a:lnSpc>
                <a:spcPct val="100000"/>
              </a:lnSpc>
              <a:spcBef>
                <a:spcPts val="0"/>
              </a:spcBef>
              <a:spcAft>
                <a:spcPts val="0"/>
              </a:spcAft>
              <a:buSzPts val="1200"/>
              <a:buNone/>
              <a:defRPr sz="1200"/>
            </a:lvl6pPr>
            <a:lvl7pPr lvl="6">
              <a:lnSpc>
                <a:spcPct val="100000"/>
              </a:lnSpc>
              <a:spcBef>
                <a:spcPts val="0"/>
              </a:spcBef>
              <a:spcAft>
                <a:spcPts val="0"/>
              </a:spcAft>
              <a:buSzPts val="1200"/>
              <a:buNone/>
              <a:defRPr sz="1200"/>
            </a:lvl7pPr>
            <a:lvl8pPr lvl="7">
              <a:lnSpc>
                <a:spcPct val="100000"/>
              </a:lnSpc>
              <a:spcBef>
                <a:spcPts val="0"/>
              </a:spcBef>
              <a:spcAft>
                <a:spcPts val="0"/>
              </a:spcAft>
              <a:buSzPts val="1200"/>
              <a:buNone/>
              <a:defRPr sz="1200"/>
            </a:lvl8pPr>
            <a:lvl9pPr lvl="8">
              <a:lnSpc>
                <a:spcPct val="100000"/>
              </a:lnSpc>
              <a:spcBef>
                <a:spcPts val="0"/>
              </a:spcBef>
              <a:spcAft>
                <a:spcPts val="0"/>
              </a:spcAft>
              <a:buSzPts val="1200"/>
              <a:buNone/>
              <a:defRPr sz="1200"/>
            </a:lvl9pPr>
          </a:lstStyle>
          <a:p/>
        </p:txBody>
      </p:sp>
      <p:sp>
        <p:nvSpPr>
          <p:cNvPr id="138" name="Google Shape;138;p19"/>
          <p:cNvSpPr txBox="1"/>
          <p:nvPr>
            <p:ph type="ctrTitle"/>
          </p:nvPr>
        </p:nvSpPr>
        <p:spPr>
          <a:xfrm flipH="1">
            <a:off x="2876000" y="709650"/>
            <a:ext cx="3392100" cy="838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4800"/>
              <a:buNone/>
              <a:defRPr sz="9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pic>
        <p:nvPicPr>
          <p:cNvPr id="139" name="Google Shape;139;p19"/>
          <p:cNvPicPr preferRelativeResize="0"/>
          <p:nvPr/>
        </p:nvPicPr>
        <p:blipFill>
          <a:blip r:embed="rId2">
            <a:alphaModFix/>
          </a:blip>
          <a:stretch>
            <a:fillRect/>
          </a:stretch>
        </p:blipFill>
        <p:spPr>
          <a:xfrm flipH="1">
            <a:off x="5341288" y="2866980"/>
            <a:ext cx="3802725" cy="3431200"/>
          </a:xfrm>
          <a:prstGeom prst="rect">
            <a:avLst/>
          </a:prstGeom>
          <a:noFill/>
          <a:ln>
            <a:noFill/>
          </a:ln>
        </p:spPr>
      </p:pic>
      <p:pic>
        <p:nvPicPr>
          <p:cNvPr id="140" name="Google Shape;140;p19"/>
          <p:cNvPicPr preferRelativeResize="0"/>
          <p:nvPr/>
        </p:nvPicPr>
        <p:blipFill>
          <a:blip r:embed="rId2">
            <a:alphaModFix/>
          </a:blip>
          <a:stretch>
            <a:fillRect/>
          </a:stretch>
        </p:blipFill>
        <p:spPr>
          <a:xfrm>
            <a:off x="-12" y="2868654"/>
            <a:ext cx="3802725" cy="343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41" name="Shape 141"/>
        <p:cNvGrpSpPr/>
        <p:nvPr/>
      </p:nvGrpSpPr>
      <p:grpSpPr>
        <a:xfrm>
          <a:off x="0" y="0"/>
          <a:ext cx="0" cy="0"/>
          <a:chOff x="0" y="0"/>
          <a:chExt cx="0" cy="0"/>
        </a:xfrm>
      </p:grpSpPr>
      <p:pic>
        <p:nvPicPr>
          <p:cNvPr id="142" name="Google Shape;142;p20"/>
          <p:cNvPicPr preferRelativeResize="0"/>
          <p:nvPr/>
        </p:nvPicPr>
        <p:blipFill>
          <a:blip r:embed="rId2">
            <a:alphaModFix/>
          </a:blip>
          <a:stretch>
            <a:fillRect/>
          </a:stretch>
        </p:blipFill>
        <p:spPr>
          <a:xfrm rot="10800000">
            <a:off x="3421663" y="3648350"/>
            <a:ext cx="2300675" cy="2075900"/>
          </a:xfrm>
          <a:prstGeom prst="rect">
            <a:avLst/>
          </a:prstGeom>
          <a:noFill/>
          <a:ln>
            <a:noFill/>
          </a:ln>
        </p:spPr>
      </p:pic>
      <p:pic>
        <p:nvPicPr>
          <p:cNvPr id="143" name="Google Shape;143;p20"/>
          <p:cNvPicPr preferRelativeResize="0"/>
          <p:nvPr/>
        </p:nvPicPr>
        <p:blipFill>
          <a:blip r:embed="rId2">
            <a:alphaModFix/>
          </a:blip>
          <a:stretch>
            <a:fillRect/>
          </a:stretch>
        </p:blipFill>
        <p:spPr>
          <a:xfrm>
            <a:off x="3421663" y="-580750"/>
            <a:ext cx="2300675" cy="2075900"/>
          </a:xfrm>
          <a:prstGeom prst="rect">
            <a:avLst/>
          </a:prstGeom>
          <a:noFill/>
          <a:ln>
            <a:noFill/>
          </a:ln>
        </p:spPr>
      </p:pic>
      <p:sp>
        <p:nvSpPr>
          <p:cNvPr id="144" name="Google Shape;144;p20"/>
          <p:cNvSpPr txBox="1"/>
          <p:nvPr>
            <p:ph type="ctrTitle"/>
          </p:nvPr>
        </p:nvSpPr>
        <p:spPr>
          <a:xfrm flipH="1">
            <a:off x="2359650" y="1400650"/>
            <a:ext cx="4424700" cy="938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45" name="Google Shape;145;p20"/>
          <p:cNvSpPr txBox="1"/>
          <p:nvPr>
            <p:ph idx="1" type="subTitle"/>
          </p:nvPr>
        </p:nvSpPr>
        <p:spPr>
          <a:xfrm>
            <a:off x="2378700" y="2530005"/>
            <a:ext cx="4386600" cy="93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300"/>
              <a:buNone/>
              <a:defRPr sz="14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ctrTitle"/>
          </p:nvPr>
        </p:nvSpPr>
        <p:spPr>
          <a:xfrm>
            <a:off x="4297175" y="2355550"/>
            <a:ext cx="4299000" cy="650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hasCustomPrompt="1" idx="2" type="title"/>
          </p:nvPr>
        </p:nvSpPr>
        <p:spPr>
          <a:xfrm>
            <a:off x="4297175" y="1317160"/>
            <a:ext cx="4299000" cy="10980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10000"/>
              <a:buNone/>
              <a:defRPr sz="10000"/>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idx="1" type="subTitle"/>
          </p:nvPr>
        </p:nvSpPr>
        <p:spPr>
          <a:xfrm>
            <a:off x="4297175" y="2900355"/>
            <a:ext cx="42990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flipH="1" rot="10800000">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9">
    <p:spTree>
      <p:nvGrpSpPr>
        <p:cNvPr id="146" name="Shape 146"/>
        <p:cNvGrpSpPr/>
        <p:nvPr/>
      </p:nvGrpSpPr>
      <p:grpSpPr>
        <a:xfrm>
          <a:off x="0" y="0"/>
          <a:ext cx="0" cy="0"/>
          <a:chOff x="0" y="0"/>
          <a:chExt cx="0" cy="0"/>
        </a:xfrm>
      </p:grpSpPr>
      <p:sp>
        <p:nvSpPr>
          <p:cNvPr id="147" name="Google Shape;147;p21"/>
          <p:cNvSpPr txBox="1"/>
          <p:nvPr>
            <p:ph idx="1" type="subTitle"/>
          </p:nvPr>
        </p:nvSpPr>
        <p:spPr>
          <a:xfrm>
            <a:off x="1398700" y="2910300"/>
            <a:ext cx="3486000" cy="1748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4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8" name="Google Shape;148;p21"/>
          <p:cNvSpPr txBox="1"/>
          <p:nvPr>
            <p:ph type="ctrTitle"/>
          </p:nvPr>
        </p:nvSpPr>
        <p:spPr>
          <a:xfrm flipH="1">
            <a:off x="1372450" y="1886100"/>
            <a:ext cx="3486000" cy="6705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FFFFFF"/>
              </a:buClr>
              <a:buSzPts val="4800"/>
              <a:buNone/>
              <a:defRPr sz="50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149" name="Google Shape;149;p21"/>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
    <p:spTree>
      <p:nvGrpSpPr>
        <p:cNvPr id="150" name="Shape 150"/>
        <p:cNvGrpSpPr/>
        <p:nvPr/>
      </p:nvGrpSpPr>
      <p:grpSpPr>
        <a:xfrm>
          <a:off x="0" y="0"/>
          <a:ext cx="0" cy="0"/>
          <a:chOff x="0" y="0"/>
          <a:chExt cx="0" cy="0"/>
        </a:xfrm>
      </p:grpSpPr>
      <p:sp>
        <p:nvSpPr>
          <p:cNvPr id="151" name="Google Shape;151;p22"/>
          <p:cNvSpPr txBox="1"/>
          <p:nvPr>
            <p:ph type="ctrTitle"/>
          </p:nvPr>
        </p:nvSpPr>
        <p:spPr>
          <a:xfrm>
            <a:off x="5225420" y="1852550"/>
            <a:ext cx="2965200" cy="6705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52" name="Google Shape;152;p22"/>
          <p:cNvSpPr txBox="1"/>
          <p:nvPr>
            <p:ph idx="1" type="subTitle"/>
          </p:nvPr>
        </p:nvSpPr>
        <p:spPr>
          <a:xfrm>
            <a:off x="5242550" y="2648825"/>
            <a:ext cx="2930700" cy="1226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153" name="Google Shape;153;p22"/>
          <p:cNvPicPr preferRelativeResize="0"/>
          <p:nvPr/>
        </p:nvPicPr>
        <p:blipFill>
          <a:blip r:embed="rId2">
            <a:alphaModFix/>
          </a:blip>
          <a:stretch>
            <a:fillRect/>
          </a:stretch>
        </p:blipFill>
        <p:spPr>
          <a:xfrm rot="10800000">
            <a:off x="6112650" y="3448750"/>
            <a:ext cx="3802725" cy="343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54" name="Shape 154"/>
        <p:cNvGrpSpPr/>
        <p:nvPr/>
      </p:nvGrpSpPr>
      <p:grpSpPr>
        <a:xfrm>
          <a:off x="0" y="0"/>
          <a:ext cx="0" cy="0"/>
          <a:chOff x="0" y="0"/>
          <a:chExt cx="0" cy="0"/>
        </a:xfrm>
      </p:grpSpPr>
      <p:sp>
        <p:nvSpPr>
          <p:cNvPr id="155" name="Google Shape;155;p23"/>
          <p:cNvSpPr txBox="1"/>
          <p:nvPr>
            <p:ph idx="1" type="subTitle"/>
          </p:nvPr>
        </p:nvSpPr>
        <p:spPr>
          <a:xfrm>
            <a:off x="4838200" y="1496605"/>
            <a:ext cx="3242700" cy="79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56" name="Google Shape;156;p23"/>
          <p:cNvSpPr txBox="1"/>
          <p:nvPr>
            <p:ph idx="2" type="subTitle"/>
          </p:nvPr>
        </p:nvSpPr>
        <p:spPr>
          <a:xfrm>
            <a:off x="4838200" y="3792973"/>
            <a:ext cx="3242700" cy="79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57" name="Google Shape;157;p23"/>
          <p:cNvSpPr txBox="1"/>
          <p:nvPr>
            <p:ph type="ctrTitle"/>
          </p:nvPr>
        </p:nvSpPr>
        <p:spPr>
          <a:xfrm flipH="1">
            <a:off x="457275" y="1931475"/>
            <a:ext cx="2875200" cy="1297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158" name="Google Shape;158;p23"/>
          <p:cNvSpPr txBox="1"/>
          <p:nvPr>
            <p:ph idx="3" type="ctrTitle"/>
          </p:nvPr>
        </p:nvSpPr>
        <p:spPr>
          <a:xfrm>
            <a:off x="4838200" y="1336535"/>
            <a:ext cx="3242700" cy="2658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59" name="Google Shape;159;p23"/>
          <p:cNvSpPr txBox="1"/>
          <p:nvPr>
            <p:ph idx="4" type="ctrTitle"/>
          </p:nvPr>
        </p:nvSpPr>
        <p:spPr>
          <a:xfrm>
            <a:off x="4838200" y="3626911"/>
            <a:ext cx="3242700" cy="2658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pic>
        <p:nvPicPr>
          <p:cNvPr id="160" name="Google Shape;160;p23"/>
          <p:cNvPicPr preferRelativeResize="0"/>
          <p:nvPr/>
        </p:nvPicPr>
        <p:blipFill>
          <a:blip r:embed="rId2">
            <a:alphaModFix/>
          </a:blip>
          <a:stretch>
            <a:fillRect/>
          </a:stretch>
        </p:blipFill>
        <p:spPr>
          <a:xfrm>
            <a:off x="-14675" y="-533400"/>
            <a:ext cx="2300675" cy="2075900"/>
          </a:xfrm>
          <a:prstGeom prst="rect">
            <a:avLst/>
          </a:prstGeom>
          <a:noFill/>
          <a:ln>
            <a:noFill/>
          </a:ln>
        </p:spPr>
      </p:pic>
      <p:pic>
        <p:nvPicPr>
          <p:cNvPr id="161" name="Google Shape;161;p23"/>
          <p:cNvPicPr preferRelativeResize="0"/>
          <p:nvPr/>
        </p:nvPicPr>
        <p:blipFill>
          <a:blip r:embed="rId2">
            <a:alphaModFix/>
          </a:blip>
          <a:stretch>
            <a:fillRect/>
          </a:stretch>
        </p:blipFill>
        <p:spPr>
          <a:xfrm flipH="1" rot="10800000">
            <a:off x="-14675" y="3549775"/>
            <a:ext cx="2300675" cy="2075900"/>
          </a:xfrm>
          <a:prstGeom prst="rect">
            <a:avLst/>
          </a:prstGeom>
          <a:noFill/>
          <a:ln>
            <a:noFill/>
          </a:ln>
        </p:spPr>
      </p:pic>
      <p:sp>
        <p:nvSpPr>
          <p:cNvPr id="162" name="Google Shape;162;p23"/>
          <p:cNvSpPr/>
          <p:nvPr/>
        </p:nvSpPr>
        <p:spPr>
          <a:xfrm>
            <a:off x="4226350" y="2752750"/>
            <a:ext cx="4470600" cy="1943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4226350" y="441872"/>
            <a:ext cx="4470600" cy="1943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
    <p:spTree>
      <p:nvGrpSpPr>
        <p:cNvPr id="164" name="Shape 164"/>
        <p:cNvGrpSpPr/>
        <p:nvPr/>
      </p:nvGrpSpPr>
      <p:grpSpPr>
        <a:xfrm>
          <a:off x="0" y="0"/>
          <a:ext cx="0" cy="0"/>
          <a:chOff x="0" y="0"/>
          <a:chExt cx="0" cy="0"/>
        </a:xfrm>
      </p:grpSpPr>
      <p:sp>
        <p:nvSpPr>
          <p:cNvPr id="165" name="Google Shape;165;p24"/>
          <p:cNvSpPr txBox="1"/>
          <p:nvPr>
            <p:ph idx="1" type="subTitle"/>
          </p:nvPr>
        </p:nvSpPr>
        <p:spPr>
          <a:xfrm>
            <a:off x="4390050" y="2938200"/>
            <a:ext cx="3405000" cy="174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nSpc>
                <a:spcPct val="100000"/>
              </a:lnSpc>
              <a:spcBef>
                <a:spcPts val="0"/>
              </a:spcBef>
              <a:spcAft>
                <a:spcPts val="0"/>
              </a:spcAft>
              <a:buSzPts val="1200"/>
              <a:buNone/>
              <a:defRPr sz="1200"/>
            </a:lvl2pPr>
            <a:lvl3pPr lvl="2">
              <a:lnSpc>
                <a:spcPct val="100000"/>
              </a:lnSpc>
              <a:spcBef>
                <a:spcPts val="0"/>
              </a:spcBef>
              <a:spcAft>
                <a:spcPts val="0"/>
              </a:spcAft>
              <a:buSzPts val="1200"/>
              <a:buNone/>
              <a:defRPr sz="1200"/>
            </a:lvl3pPr>
            <a:lvl4pPr lvl="3">
              <a:lnSpc>
                <a:spcPct val="100000"/>
              </a:lnSpc>
              <a:spcBef>
                <a:spcPts val="0"/>
              </a:spcBef>
              <a:spcAft>
                <a:spcPts val="0"/>
              </a:spcAft>
              <a:buSzPts val="1200"/>
              <a:buNone/>
              <a:defRPr sz="1200"/>
            </a:lvl4pPr>
            <a:lvl5pPr lvl="4">
              <a:lnSpc>
                <a:spcPct val="100000"/>
              </a:lnSpc>
              <a:spcBef>
                <a:spcPts val="0"/>
              </a:spcBef>
              <a:spcAft>
                <a:spcPts val="0"/>
              </a:spcAft>
              <a:buSzPts val="1200"/>
              <a:buNone/>
              <a:defRPr sz="1200"/>
            </a:lvl5pPr>
            <a:lvl6pPr lvl="5">
              <a:lnSpc>
                <a:spcPct val="100000"/>
              </a:lnSpc>
              <a:spcBef>
                <a:spcPts val="0"/>
              </a:spcBef>
              <a:spcAft>
                <a:spcPts val="0"/>
              </a:spcAft>
              <a:buSzPts val="1200"/>
              <a:buNone/>
              <a:defRPr sz="1200"/>
            </a:lvl6pPr>
            <a:lvl7pPr lvl="6">
              <a:lnSpc>
                <a:spcPct val="100000"/>
              </a:lnSpc>
              <a:spcBef>
                <a:spcPts val="0"/>
              </a:spcBef>
              <a:spcAft>
                <a:spcPts val="0"/>
              </a:spcAft>
              <a:buSzPts val="1200"/>
              <a:buNone/>
              <a:defRPr sz="1200"/>
            </a:lvl7pPr>
            <a:lvl8pPr lvl="7">
              <a:lnSpc>
                <a:spcPct val="100000"/>
              </a:lnSpc>
              <a:spcBef>
                <a:spcPts val="0"/>
              </a:spcBef>
              <a:spcAft>
                <a:spcPts val="0"/>
              </a:spcAft>
              <a:buSzPts val="1200"/>
              <a:buNone/>
              <a:defRPr sz="1200"/>
            </a:lvl8pPr>
            <a:lvl9pPr lvl="8">
              <a:lnSpc>
                <a:spcPct val="100000"/>
              </a:lnSpc>
              <a:spcBef>
                <a:spcPts val="0"/>
              </a:spcBef>
              <a:spcAft>
                <a:spcPts val="0"/>
              </a:spcAft>
              <a:buSzPts val="1200"/>
              <a:buNone/>
              <a:defRPr sz="1200"/>
            </a:lvl9pPr>
          </a:lstStyle>
          <a:p/>
        </p:txBody>
      </p:sp>
      <p:sp>
        <p:nvSpPr>
          <p:cNvPr id="166" name="Google Shape;166;p24"/>
          <p:cNvSpPr txBox="1"/>
          <p:nvPr>
            <p:ph type="ctrTitle"/>
          </p:nvPr>
        </p:nvSpPr>
        <p:spPr>
          <a:xfrm flipH="1">
            <a:off x="4114500" y="2004895"/>
            <a:ext cx="3956100" cy="7809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50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167" name="Google Shape;167;p24"/>
          <p:cNvPicPr preferRelativeResize="0"/>
          <p:nvPr/>
        </p:nvPicPr>
        <p:blipFill>
          <a:blip r:embed="rId2">
            <a:alphaModFix/>
          </a:blip>
          <a:stretch>
            <a:fillRect/>
          </a:stretch>
        </p:blipFill>
        <p:spPr>
          <a:xfrm flipH="1" rot="10800000">
            <a:off x="-823501" y="-1143550"/>
            <a:ext cx="4655626" cy="4200750"/>
          </a:xfrm>
          <a:prstGeom prst="rect">
            <a:avLst/>
          </a:prstGeom>
          <a:noFill/>
          <a:ln>
            <a:noFill/>
          </a:ln>
        </p:spPr>
      </p:pic>
      <p:pic>
        <p:nvPicPr>
          <p:cNvPr id="168" name="Google Shape;168;p24"/>
          <p:cNvPicPr preferRelativeResize="0"/>
          <p:nvPr/>
        </p:nvPicPr>
        <p:blipFill>
          <a:blip r:embed="rId2">
            <a:alphaModFix/>
          </a:blip>
          <a:stretch>
            <a:fillRect/>
          </a:stretch>
        </p:blipFill>
        <p:spPr>
          <a:xfrm>
            <a:off x="-1311459" y="2523800"/>
            <a:ext cx="3802725" cy="343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3">
    <p:spTree>
      <p:nvGrpSpPr>
        <p:cNvPr id="169" name="Shape 169"/>
        <p:cNvGrpSpPr/>
        <p:nvPr/>
      </p:nvGrpSpPr>
      <p:grpSpPr>
        <a:xfrm>
          <a:off x="0" y="0"/>
          <a:ext cx="0" cy="0"/>
          <a:chOff x="0" y="0"/>
          <a:chExt cx="0" cy="0"/>
        </a:xfrm>
      </p:grpSpPr>
      <p:sp>
        <p:nvSpPr>
          <p:cNvPr id="170" name="Google Shape;170;p25"/>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FFFFFF"/>
              </a:buClr>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71" name="Google Shape;171;p25"/>
          <p:cNvSpPr txBox="1"/>
          <p:nvPr>
            <p:ph idx="2" type="ctrTitle"/>
          </p:nvPr>
        </p:nvSpPr>
        <p:spPr>
          <a:xfrm>
            <a:off x="2750155" y="1492066"/>
            <a:ext cx="1570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600"/>
              <a:buNone/>
              <a:defRPr sz="16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72" name="Google Shape;172;p25"/>
          <p:cNvSpPr txBox="1"/>
          <p:nvPr>
            <p:ph idx="1" type="subTitle"/>
          </p:nvPr>
        </p:nvSpPr>
        <p:spPr>
          <a:xfrm>
            <a:off x="2750119" y="2192634"/>
            <a:ext cx="1570200" cy="36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73" name="Google Shape;173;p25"/>
          <p:cNvSpPr txBox="1"/>
          <p:nvPr>
            <p:ph idx="3" type="ctrTitle"/>
          </p:nvPr>
        </p:nvSpPr>
        <p:spPr>
          <a:xfrm>
            <a:off x="4800201" y="1497325"/>
            <a:ext cx="1570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600"/>
              <a:buNone/>
              <a:defRPr sz="16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74" name="Google Shape;174;p25"/>
          <p:cNvSpPr txBox="1"/>
          <p:nvPr>
            <p:ph idx="4" type="subTitle"/>
          </p:nvPr>
        </p:nvSpPr>
        <p:spPr>
          <a:xfrm>
            <a:off x="4800165" y="2192634"/>
            <a:ext cx="1570200" cy="36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75" name="Google Shape;175;p25"/>
          <p:cNvSpPr txBox="1"/>
          <p:nvPr>
            <p:ph idx="5" type="ctrTitle"/>
          </p:nvPr>
        </p:nvSpPr>
        <p:spPr>
          <a:xfrm>
            <a:off x="3794948" y="3219050"/>
            <a:ext cx="1570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600"/>
              <a:buNone/>
              <a:defRPr sz="16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76" name="Google Shape;176;p25"/>
          <p:cNvSpPr txBox="1"/>
          <p:nvPr>
            <p:ph idx="6" type="subTitle"/>
          </p:nvPr>
        </p:nvSpPr>
        <p:spPr>
          <a:xfrm>
            <a:off x="3753025" y="3910976"/>
            <a:ext cx="1653900" cy="36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177" name="Google Shape;177;p25"/>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8" name="Google Shape;178;p25"/>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5"/>
          <p:cNvPicPr preferRelativeResize="0"/>
          <p:nvPr/>
        </p:nvPicPr>
        <p:blipFill>
          <a:blip r:embed="rId2">
            <a:alphaModFix/>
          </a:blip>
          <a:stretch>
            <a:fillRect/>
          </a:stretch>
        </p:blipFill>
        <p:spPr>
          <a:xfrm flipH="1" rot="10800000">
            <a:off x="-262630" y="2659235"/>
            <a:ext cx="2928524" cy="26423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1">
    <p:spTree>
      <p:nvGrpSpPr>
        <p:cNvPr id="182" name="Shape 182"/>
        <p:cNvGrpSpPr/>
        <p:nvPr/>
      </p:nvGrpSpPr>
      <p:grpSpPr>
        <a:xfrm>
          <a:off x="0" y="0"/>
          <a:ext cx="0" cy="0"/>
          <a:chOff x="0" y="0"/>
          <a:chExt cx="0" cy="0"/>
        </a:xfrm>
      </p:grpSpPr>
      <p:sp>
        <p:nvSpPr>
          <p:cNvPr id="183" name="Google Shape;183;p26"/>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184" name="Google Shape;184;p26"/>
          <p:cNvSpPr txBox="1"/>
          <p:nvPr>
            <p:ph idx="2" type="ctrTitle"/>
          </p:nvPr>
        </p:nvSpPr>
        <p:spPr>
          <a:xfrm>
            <a:off x="3716190" y="2062575"/>
            <a:ext cx="1570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6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85" name="Google Shape;185;p26"/>
          <p:cNvSpPr txBox="1"/>
          <p:nvPr>
            <p:ph idx="1" type="subTitle"/>
          </p:nvPr>
        </p:nvSpPr>
        <p:spPr>
          <a:xfrm>
            <a:off x="3716190" y="2765019"/>
            <a:ext cx="1570200" cy="36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26"/>
          <p:cNvSpPr txBox="1"/>
          <p:nvPr>
            <p:ph idx="3" type="ctrTitle"/>
          </p:nvPr>
        </p:nvSpPr>
        <p:spPr>
          <a:xfrm>
            <a:off x="5910940" y="2066326"/>
            <a:ext cx="1570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6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87" name="Google Shape;187;p26"/>
          <p:cNvSpPr txBox="1"/>
          <p:nvPr>
            <p:ph idx="4" type="subTitle"/>
          </p:nvPr>
        </p:nvSpPr>
        <p:spPr>
          <a:xfrm>
            <a:off x="5910940" y="2866007"/>
            <a:ext cx="1570200" cy="36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26"/>
          <p:cNvSpPr txBox="1"/>
          <p:nvPr>
            <p:ph idx="5" type="ctrTitle"/>
          </p:nvPr>
        </p:nvSpPr>
        <p:spPr>
          <a:xfrm>
            <a:off x="1521440" y="2062585"/>
            <a:ext cx="1570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None/>
              <a:defRPr sz="1600">
                <a:solidFill>
                  <a:schemeClr val="accent2"/>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sp>
        <p:nvSpPr>
          <p:cNvPr id="189" name="Google Shape;189;p26"/>
          <p:cNvSpPr txBox="1"/>
          <p:nvPr>
            <p:ph idx="6" type="subTitle"/>
          </p:nvPr>
        </p:nvSpPr>
        <p:spPr>
          <a:xfrm>
            <a:off x="1479590" y="2765029"/>
            <a:ext cx="1653900" cy="367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90" name="Google Shape;190;p26"/>
          <p:cNvPicPr preferRelativeResize="0"/>
          <p:nvPr/>
        </p:nvPicPr>
        <p:blipFill>
          <a:blip r:embed="rId2">
            <a:alphaModFix/>
          </a:blip>
          <a:stretch>
            <a:fillRect/>
          </a:stretch>
        </p:blipFill>
        <p:spPr>
          <a:xfrm flipH="1">
            <a:off x="3138825" y="3806025"/>
            <a:ext cx="2957125" cy="2668199"/>
          </a:xfrm>
          <a:prstGeom prst="rect">
            <a:avLst/>
          </a:prstGeom>
          <a:noFill/>
          <a:ln>
            <a:noFill/>
          </a:ln>
        </p:spPr>
      </p:pic>
      <p:pic>
        <p:nvPicPr>
          <p:cNvPr id="191" name="Google Shape;191;p26"/>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192" name="Google Shape;192;p26"/>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193" name="Google Shape;193;p26"/>
          <p:cNvSpPr/>
          <p:nvPr/>
        </p:nvSpPr>
        <p:spPr>
          <a:xfrm>
            <a:off x="565369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584314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345894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364839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1264190" y="1619951"/>
            <a:ext cx="2084700" cy="19086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1453700" y="1793451"/>
            <a:ext cx="1705800" cy="1561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7">
    <p:spTree>
      <p:nvGrpSpPr>
        <p:cNvPr id="199" name="Shape 199"/>
        <p:cNvGrpSpPr/>
        <p:nvPr/>
      </p:nvGrpSpPr>
      <p:grpSpPr>
        <a:xfrm>
          <a:off x="0" y="0"/>
          <a:ext cx="0" cy="0"/>
          <a:chOff x="0" y="0"/>
          <a:chExt cx="0" cy="0"/>
        </a:xfrm>
      </p:grpSpPr>
      <p:sp>
        <p:nvSpPr>
          <p:cNvPr id="200" name="Google Shape;200;p27"/>
          <p:cNvSpPr txBox="1"/>
          <p:nvPr>
            <p:ph type="ctrTitle"/>
          </p:nvPr>
        </p:nvSpPr>
        <p:spPr>
          <a:xfrm>
            <a:off x="457200" y="517918"/>
            <a:ext cx="8229600" cy="6705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201" name="Google Shape;201;p27"/>
          <p:cNvSpPr txBox="1"/>
          <p:nvPr>
            <p:ph idx="2" type="ctrTitle"/>
          </p:nvPr>
        </p:nvSpPr>
        <p:spPr>
          <a:xfrm>
            <a:off x="3675800" y="1638900"/>
            <a:ext cx="18414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02" name="Google Shape;202;p27"/>
          <p:cNvSpPr txBox="1"/>
          <p:nvPr>
            <p:ph idx="1" type="subTitle"/>
          </p:nvPr>
        </p:nvSpPr>
        <p:spPr>
          <a:xfrm>
            <a:off x="3675813" y="2100350"/>
            <a:ext cx="18414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03" name="Google Shape;203;p27"/>
          <p:cNvSpPr txBox="1"/>
          <p:nvPr>
            <p:ph idx="3" type="ctrTitle"/>
          </p:nvPr>
        </p:nvSpPr>
        <p:spPr>
          <a:xfrm>
            <a:off x="5921301" y="1628801"/>
            <a:ext cx="18183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04" name="Google Shape;204;p27"/>
          <p:cNvSpPr txBox="1"/>
          <p:nvPr>
            <p:ph idx="4" type="subTitle"/>
          </p:nvPr>
        </p:nvSpPr>
        <p:spPr>
          <a:xfrm>
            <a:off x="5898455" y="2074101"/>
            <a:ext cx="18414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05" name="Google Shape;205;p27"/>
          <p:cNvSpPr txBox="1"/>
          <p:nvPr>
            <p:ph idx="5" type="ctrTitle"/>
          </p:nvPr>
        </p:nvSpPr>
        <p:spPr>
          <a:xfrm>
            <a:off x="1413972" y="1638900"/>
            <a:ext cx="1888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06" name="Google Shape;206;p27"/>
          <p:cNvSpPr txBox="1"/>
          <p:nvPr>
            <p:ph idx="6" type="subTitle"/>
          </p:nvPr>
        </p:nvSpPr>
        <p:spPr>
          <a:xfrm>
            <a:off x="1416400" y="2100350"/>
            <a:ext cx="18831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207" name="Google Shape;207;p27"/>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208" name="Google Shape;208;p27"/>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209" name="Google Shape;209;p27"/>
          <p:cNvSpPr txBox="1"/>
          <p:nvPr>
            <p:ph idx="7" type="ctrTitle"/>
          </p:nvPr>
        </p:nvSpPr>
        <p:spPr>
          <a:xfrm>
            <a:off x="5920295" y="3212913"/>
            <a:ext cx="18414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10" name="Google Shape;210;p27"/>
          <p:cNvSpPr txBox="1"/>
          <p:nvPr>
            <p:ph idx="8" type="subTitle"/>
          </p:nvPr>
        </p:nvSpPr>
        <p:spPr>
          <a:xfrm>
            <a:off x="5920252" y="3658212"/>
            <a:ext cx="18414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11" name="Google Shape;211;p27"/>
          <p:cNvSpPr txBox="1"/>
          <p:nvPr>
            <p:ph idx="9" type="ctrTitle"/>
          </p:nvPr>
        </p:nvSpPr>
        <p:spPr>
          <a:xfrm>
            <a:off x="1413969" y="3212913"/>
            <a:ext cx="18414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12" name="Google Shape;212;p27"/>
          <p:cNvSpPr txBox="1"/>
          <p:nvPr>
            <p:ph idx="13" type="subTitle"/>
          </p:nvPr>
        </p:nvSpPr>
        <p:spPr>
          <a:xfrm>
            <a:off x="1413926" y="3658212"/>
            <a:ext cx="18414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13" name="Google Shape;213;p27"/>
          <p:cNvSpPr txBox="1"/>
          <p:nvPr>
            <p:ph idx="14" type="ctrTitle"/>
          </p:nvPr>
        </p:nvSpPr>
        <p:spPr>
          <a:xfrm>
            <a:off x="3675843" y="3212913"/>
            <a:ext cx="18414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14" name="Google Shape;214;p27"/>
          <p:cNvSpPr txBox="1"/>
          <p:nvPr>
            <p:ph idx="15" type="subTitle"/>
          </p:nvPr>
        </p:nvSpPr>
        <p:spPr>
          <a:xfrm>
            <a:off x="3675800" y="3658212"/>
            <a:ext cx="18414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15" name="Google Shape;215;p27"/>
          <p:cNvSpPr/>
          <p:nvPr/>
        </p:nvSpPr>
        <p:spPr>
          <a:xfrm>
            <a:off x="1366875" y="1705800"/>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3607775" y="17058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3607775" y="32637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5848675" y="17058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5848675" y="3263701"/>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1366875" y="3263700"/>
            <a:ext cx="1982400" cy="11568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0">
    <p:spTree>
      <p:nvGrpSpPr>
        <p:cNvPr id="221" name="Shape 221"/>
        <p:cNvGrpSpPr/>
        <p:nvPr/>
      </p:nvGrpSpPr>
      <p:grpSpPr>
        <a:xfrm>
          <a:off x="0" y="0"/>
          <a:ext cx="0" cy="0"/>
          <a:chOff x="0" y="0"/>
          <a:chExt cx="0" cy="0"/>
        </a:xfrm>
      </p:grpSpPr>
      <p:sp>
        <p:nvSpPr>
          <p:cNvPr id="222" name="Google Shape;222;p28"/>
          <p:cNvSpPr txBox="1"/>
          <p:nvPr>
            <p:ph type="ctrTitle"/>
          </p:nvPr>
        </p:nvSpPr>
        <p:spPr>
          <a:xfrm>
            <a:off x="1242600" y="1830975"/>
            <a:ext cx="6658800" cy="670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3600"/>
              <a:buNone/>
              <a:defRPr sz="3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23" name="Google Shape;223;p28"/>
          <p:cNvSpPr txBox="1"/>
          <p:nvPr>
            <p:ph idx="1" type="subTitle"/>
          </p:nvPr>
        </p:nvSpPr>
        <p:spPr>
          <a:xfrm>
            <a:off x="3106675" y="2632418"/>
            <a:ext cx="2930700" cy="128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224" name="Google Shape;224;p28"/>
          <p:cNvCxnSpPr/>
          <p:nvPr/>
        </p:nvCxnSpPr>
        <p:spPr>
          <a:xfrm>
            <a:off x="3681150" y="2571750"/>
            <a:ext cx="1797900" cy="0"/>
          </a:xfrm>
          <a:prstGeom prst="straightConnector1">
            <a:avLst/>
          </a:prstGeom>
          <a:noFill/>
          <a:ln cap="flat" cmpd="sng" w="19050">
            <a:solidFill>
              <a:schemeClr val="lt1"/>
            </a:solidFill>
            <a:prstDash val="solid"/>
            <a:round/>
            <a:headEnd len="med" w="med" type="none"/>
            <a:tailEnd len="med" w="med" type="none"/>
          </a:ln>
        </p:spPr>
      </p:cxnSp>
      <p:pic>
        <p:nvPicPr>
          <p:cNvPr id="225" name="Google Shape;225;p28"/>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226" name="Google Shape;226;p28"/>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227" name="Shape 227"/>
        <p:cNvGrpSpPr/>
        <p:nvPr/>
      </p:nvGrpSpPr>
      <p:grpSpPr>
        <a:xfrm>
          <a:off x="0" y="0"/>
          <a:ext cx="0" cy="0"/>
          <a:chOff x="0" y="0"/>
          <a:chExt cx="0" cy="0"/>
        </a:xfrm>
      </p:grpSpPr>
      <p:sp>
        <p:nvSpPr>
          <p:cNvPr id="228" name="Google Shape;228;p2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29" name="Google Shape;229;p2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230" name="Google Shape;230;p29"/>
          <p:cNvCxnSpPr/>
          <p:nvPr/>
        </p:nvCxnSpPr>
        <p:spPr>
          <a:xfrm>
            <a:off x="3681150" y="2571750"/>
            <a:ext cx="1797900" cy="0"/>
          </a:xfrm>
          <a:prstGeom prst="straightConnector1">
            <a:avLst/>
          </a:prstGeom>
          <a:noFill/>
          <a:ln cap="flat" cmpd="sng" w="19050">
            <a:solidFill>
              <a:schemeClr val="lt1"/>
            </a:solidFill>
            <a:prstDash val="solid"/>
            <a:round/>
            <a:headEnd len="med" w="med" type="none"/>
            <a:tailEnd len="med" w="med" type="none"/>
          </a:ln>
        </p:spPr>
      </p:cxnSp>
      <p:pic>
        <p:nvPicPr>
          <p:cNvPr id="231" name="Google Shape;231;p29"/>
          <p:cNvPicPr preferRelativeResize="0"/>
          <p:nvPr/>
        </p:nvPicPr>
        <p:blipFill>
          <a:blip r:embed="rId2">
            <a:alphaModFix/>
          </a:blip>
          <a:stretch>
            <a:fillRect/>
          </a:stretch>
        </p:blipFill>
        <p:spPr>
          <a:xfrm flipH="1" rot="10800000">
            <a:off x="100" y="2134944"/>
            <a:ext cx="3802725" cy="3431200"/>
          </a:xfrm>
          <a:prstGeom prst="rect">
            <a:avLst/>
          </a:prstGeom>
          <a:noFill/>
          <a:ln>
            <a:noFill/>
          </a:ln>
        </p:spPr>
      </p:pic>
      <p:pic>
        <p:nvPicPr>
          <p:cNvPr id="232" name="Google Shape;232;p29"/>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2">
    <p:spTree>
      <p:nvGrpSpPr>
        <p:cNvPr id="233" name="Shape 233"/>
        <p:cNvGrpSpPr/>
        <p:nvPr/>
      </p:nvGrpSpPr>
      <p:grpSpPr>
        <a:xfrm>
          <a:off x="0" y="0"/>
          <a:ext cx="0" cy="0"/>
          <a:chOff x="0" y="0"/>
          <a:chExt cx="0" cy="0"/>
        </a:xfrm>
      </p:grpSpPr>
      <p:sp>
        <p:nvSpPr>
          <p:cNvPr id="234" name="Google Shape;234;p30"/>
          <p:cNvSpPr txBox="1"/>
          <p:nvPr>
            <p:ph type="ctrTitle"/>
          </p:nvPr>
        </p:nvSpPr>
        <p:spPr>
          <a:xfrm>
            <a:off x="1250675" y="2994425"/>
            <a:ext cx="6658800" cy="670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35" name="Google Shape;235;p30"/>
          <p:cNvSpPr txBox="1"/>
          <p:nvPr>
            <p:ph idx="1" type="subTitle"/>
          </p:nvPr>
        </p:nvSpPr>
        <p:spPr>
          <a:xfrm>
            <a:off x="3114750" y="3631076"/>
            <a:ext cx="2930700" cy="65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236" name="Google Shape;236;p30"/>
          <p:cNvPicPr preferRelativeResize="0"/>
          <p:nvPr/>
        </p:nvPicPr>
        <p:blipFill>
          <a:blip r:embed="rId2">
            <a:alphaModFix/>
          </a:blip>
          <a:stretch>
            <a:fillRect/>
          </a:stretch>
        </p:blipFill>
        <p:spPr>
          <a:xfrm flipH="1">
            <a:off x="5341286" y="0"/>
            <a:ext cx="3802725" cy="3431200"/>
          </a:xfrm>
          <a:prstGeom prst="rect">
            <a:avLst/>
          </a:prstGeom>
          <a:noFill/>
          <a:ln>
            <a:noFill/>
          </a:ln>
        </p:spPr>
      </p:pic>
      <p:pic>
        <p:nvPicPr>
          <p:cNvPr id="237" name="Google Shape;237;p30"/>
          <p:cNvPicPr preferRelativeResize="0"/>
          <p:nvPr/>
        </p:nvPicPr>
        <p:blipFill>
          <a:blip r:embed="rId2">
            <a:alphaModFix/>
          </a:blip>
          <a:stretch>
            <a:fillRect/>
          </a:stretch>
        </p:blipFill>
        <p:spPr>
          <a:xfrm>
            <a:off x="8150" y="0"/>
            <a:ext cx="3802725" cy="343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p:nvPr>
            <p:ph type="ctrTitle"/>
          </p:nvPr>
        </p:nvSpPr>
        <p:spPr>
          <a:xfrm flipH="1">
            <a:off x="502200" y="445025"/>
            <a:ext cx="8184600" cy="6705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FFFFFF"/>
              </a:buClr>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27" name="Google Shape;27;p4"/>
          <p:cNvSpPr txBox="1"/>
          <p:nvPr>
            <p:ph idx="1" type="subTitle"/>
          </p:nvPr>
        </p:nvSpPr>
        <p:spPr>
          <a:xfrm>
            <a:off x="1255350" y="1454625"/>
            <a:ext cx="6633300" cy="3243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434343"/>
              </a:buClr>
              <a:buSzPts val="1200"/>
              <a:buFont typeface="Livvic"/>
              <a:buAutoNum type="arabicPeriod"/>
              <a:defRPr sz="1200"/>
            </a:lvl1pPr>
            <a:lvl2pPr lvl="1">
              <a:lnSpc>
                <a:spcPct val="100000"/>
              </a:lnSpc>
              <a:spcBef>
                <a:spcPts val="0"/>
              </a:spcBef>
              <a:spcAft>
                <a:spcPts val="0"/>
              </a:spcAft>
              <a:buSzPts val="1200"/>
              <a:buAutoNum type="alphaLcPeriod"/>
              <a:defRPr sz="1200"/>
            </a:lvl2pPr>
            <a:lvl3pPr lvl="2">
              <a:lnSpc>
                <a:spcPct val="100000"/>
              </a:lnSpc>
              <a:spcBef>
                <a:spcPts val="0"/>
              </a:spcBef>
              <a:spcAft>
                <a:spcPts val="0"/>
              </a:spcAft>
              <a:buSzPts val="1200"/>
              <a:buAutoNum type="romanLcPeriod"/>
              <a:defRPr sz="1200"/>
            </a:lvl3pPr>
            <a:lvl4pPr lvl="3">
              <a:lnSpc>
                <a:spcPct val="100000"/>
              </a:lnSpc>
              <a:spcBef>
                <a:spcPts val="0"/>
              </a:spcBef>
              <a:spcAft>
                <a:spcPts val="0"/>
              </a:spcAft>
              <a:buSzPts val="1200"/>
              <a:buAutoNum type="arabicPeriod"/>
              <a:defRPr sz="1200"/>
            </a:lvl4pPr>
            <a:lvl5pPr lvl="4">
              <a:lnSpc>
                <a:spcPct val="100000"/>
              </a:lnSpc>
              <a:spcBef>
                <a:spcPts val="0"/>
              </a:spcBef>
              <a:spcAft>
                <a:spcPts val="0"/>
              </a:spcAft>
              <a:buSzPts val="1200"/>
              <a:buAutoNum type="alphaLcPeriod"/>
              <a:defRPr sz="1200"/>
            </a:lvl5pPr>
            <a:lvl6pPr lvl="5">
              <a:lnSpc>
                <a:spcPct val="100000"/>
              </a:lnSpc>
              <a:spcBef>
                <a:spcPts val="0"/>
              </a:spcBef>
              <a:spcAft>
                <a:spcPts val="0"/>
              </a:spcAft>
              <a:buSzPts val="1200"/>
              <a:buAutoNum type="romanLcPeriod"/>
              <a:defRPr sz="1200"/>
            </a:lvl6pPr>
            <a:lvl7pPr lvl="6">
              <a:lnSpc>
                <a:spcPct val="100000"/>
              </a:lnSpc>
              <a:spcBef>
                <a:spcPts val="0"/>
              </a:spcBef>
              <a:spcAft>
                <a:spcPts val="0"/>
              </a:spcAft>
              <a:buSzPts val="1200"/>
              <a:buAutoNum type="arabicPeriod"/>
              <a:defRPr sz="1200"/>
            </a:lvl7pPr>
            <a:lvl8pPr lvl="7">
              <a:lnSpc>
                <a:spcPct val="100000"/>
              </a:lnSpc>
              <a:spcBef>
                <a:spcPts val="0"/>
              </a:spcBef>
              <a:spcAft>
                <a:spcPts val="0"/>
              </a:spcAft>
              <a:buSzPts val="1200"/>
              <a:buAutoNum type="alphaLcPeriod"/>
              <a:defRPr sz="1200"/>
            </a:lvl8pPr>
            <a:lvl9pPr lvl="8">
              <a:lnSpc>
                <a:spcPct val="100000"/>
              </a:lnSpc>
              <a:spcBef>
                <a:spcPts val="0"/>
              </a:spcBef>
              <a:spcAft>
                <a:spcPts val="0"/>
              </a:spcAft>
              <a:buSzPts val="1200"/>
              <a:buAutoNum type="romanLcPeriod"/>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4">
    <p:spTree>
      <p:nvGrpSpPr>
        <p:cNvPr id="238" name="Shape 238"/>
        <p:cNvGrpSpPr/>
        <p:nvPr/>
      </p:nvGrpSpPr>
      <p:grpSpPr>
        <a:xfrm>
          <a:off x="0" y="0"/>
          <a:ext cx="0" cy="0"/>
          <a:chOff x="0" y="0"/>
          <a:chExt cx="0" cy="0"/>
        </a:xfrm>
      </p:grpSpPr>
      <p:sp>
        <p:nvSpPr>
          <p:cNvPr id="239" name="Google Shape;239;p31"/>
          <p:cNvSpPr txBox="1"/>
          <p:nvPr>
            <p:ph type="title"/>
          </p:nvPr>
        </p:nvSpPr>
        <p:spPr>
          <a:xfrm>
            <a:off x="457200" y="453668"/>
            <a:ext cx="8229600" cy="5727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3600"/>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p:txBody>
      </p:sp>
      <p:pic>
        <p:nvPicPr>
          <p:cNvPr id="240" name="Google Shape;240;p31"/>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41" name="Google Shape;241;p31"/>
          <p:cNvSpPr txBox="1"/>
          <p:nvPr>
            <p:ph idx="1" type="subTitle"/>
          </p:nvPr>
        </p:nvSpPr>
        <p:spPr>
          <a:xfrm>
            <a:off x="1638300" y="3524733"/>
            <a:ext cx="1381200" cy="83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42" name="Google Shape;242;p31"/>
          <p:cNvSpPr txBox="1"/>
          <p:nvPr>
            <p:ph idx="2" type="subTitle"/>
          </p:nvPr>
        </p:nvSpPr>
        <p:spPr>
          <a:xfrm>
            <a:off x="3104700" y="3514233"/>
            <a:ext cx="13971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43" name="Google Shape;243;p31"/>
          <p:cNvSpPr txBox="1"/>
          <p:nvPr>
            <p:ph idx="3" type="subTitle"/>
          </p:nvPr>
        </p:nvSpPr>
        <p:spPr>
          <a:xfrm>
            <a:off x="4571100" y="3511408"/>
            <a:ext cx="13812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44" name="Google Shape;244;p31"/>
          <p:cNvSpPr txBox="1"/>
          <p:nvPr>
            <p:ph idx="4" type="subTitle"/>
          </p:nvPr>
        </p:nvSpPr>
        <p:spPr>
          <a:xfrm>
            <a:off x="6023400" y="3529870"/>
            <a:ext cx="13971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45" name="Google Shape;245;p31"/>
          <p:cNvSpPr txBox="1"/>
          <p:nvPr>
            <p:ph idx="5" type="subTitle"/>
          </p:nvPr>
        </p:nvSpPr>
        <p:spPr>
          <a:xfrm>
            <a:off x="1638300" y="3196233"/>
            <a:ext cx="13971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6" name="Google Shape;246;p31"/>
          <p:cNvSpPr txBox="1"/>
          <p:nvPr>
            <p:ph idx="6" type="subTitle"/>
          </p:nvPr>
        </p:nvSpPr>
        <p:spPr>
          <a:xfrm>
            <a:off x="3104700" y="3196233"/>
            <a:ext cx="1381200" cy="465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7" name="Google Shape;247;p31"/>
          <p:cNvSpPr txBox="1"/>
          <p:nvPr>
            <p:ph idx="7" type="subTitle"/>
          </p:nvPr>
        </p:nvSpPr>
        <p:spPr>
          <a:xfrm>
            <a:off x="4571999" y="3196233"/>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8" name="Google Shape;248;p31"/>
          <p:cNvSpPr txBox="1"/>
          <p:nvPr>
            <p:ph idx="8" type="subTitle"/>
          </p:nvPr>
        </p:nvSpPr>
        <p:spPr>
          <a:xfrm>
            <a:off x="6037498" y="3196233"/>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5">
    <p:spTree>
      <p:nvGrpSpPr>
        <p:cNvPr id="249" name="Shape 249"/>
        <p:cNvGrpSpPr/>
        <p:nvPr/>
      </p:nvGrpSpPr>
      <p:grpSpPr>
        <a:xfrm>
          <a:off x="0" y="0"/>
          <a:ext cx="0" cy="0"/>
          <a:chOff x="0" y="0"/>
          <a:chExt cx="0" cy="0"/>
        </a:xfrm>
      </p:grpSpPr>
      <p:sp>
        <p:nvSpPr>
          <p:cNvPr id="250" name="Google Shape;250;p32"/>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251" name="Google Shape;251;p32"/>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52" name="Google Shape;252;p32"/>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253" name="Google Shape;253;p32"/>
          <p:cNvSpPr txBox="1"/>
          <p:nvPr>
            <p:ph idx="1" type="subTitle"/>
          </p:nvPr>
        </p:nvSpPr>
        <p:spPr>
          <a:xfrm>
            <a:off x="540000" y="3527280"/>
            <a:ext cx="1381200" cy="83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4" name="Google Shape;254;p32"/>
          <p:cNvSpPr txBox="1"/>
          <p:nvPr>
            <p:ph idx="2" type="subTitle"/>
          </p:nvPr>
        </p:nvSpPr>
        <p:spPr>
          <a:xfrm>
            <a:off x="2741438" y="2077288"/>
            <a:ext cx="13971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5" name="Google Shape;255;p32"/>
          <p:cNvSpPr txBox="1"/>
          <p:nvPr>
            <p:ph idx="3" type="subTitle"/>
          </p:nvPr>
        </p:nvSpPr>
        <p:spPr>
          <a:xfrm>
            <a:off x="5033512" y="3516526"/>
            <a:ext cx="13812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6" name="Google Shape;256;p32"/>
          <p:cNvSpPr txBox="1"/>
          <p:nvPr>
            <p:ph idx="4" type="subTitle"/>
          </p:nvPr>
        </p:nvSpPr>
        <p:spPr>
          <a:xfrm>
            <a:off x="7214825" y="2077856"/>
            <a:ext cx="13971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57" name="Google Shape;257;p32"/>
          <p:cNvSpPr txBox="1"/>
          <p:nvPr>
            <p:ph idx="5" type="subTitle"/>
          </p:nvPr>
        </p:nvSpPr>
        <p:spPr>
          <a:xfrm>
            <a:off x="532050" y="3198780"/>
            <a:ext cx="13971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8" name="Google Shape;258;p32"/>
          <p:cNvSpPr txBox="1"/>
          <p:nvPr>
            <p:ph idx="6" type="subTitle"/>
          </p:nvPr>
        </p:nvSpPr>
        <p:spPr>
          <a:xfrm>
            <a:off x="2749388" y="1759288"/>
            <a:ext cx="1381200" cy="465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59" name="Google Shape;259;p32"/>
          <p:cNvSpPr txBox="1"/>
          <p:nvPr>
            <p:ph idx="7" type="subTitle"/>
          </p:nvPr>
        </p:nvSpPr>
        <p:spPr>
          <a:xfrm>
            <a:off x="5033512" y="3201351"/>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60" name="Google Shape;260;p32"/>
          <p:cNvSpPr txBox="1"/>
          <p:nvPr>
            <p:ph idx="8" type="subTitle"/>
          </p:nvPr>
        </p:nvSpPr>
        <p:spPr>
          <a:xfrm>
            <a:off x="7222775" y="1765255"/>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61" name="Google Shape;261;p32"/>
          <p:cNvSpPr/>
          <p:nvPr/>
        </p:nvSpPr>
        <p:spPr>
          <a:xfrm>
            <a:off x="2774288" y="2968200"/>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5058412" y="1896175"/>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7247675" y="2968200"/>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564900" y="1896175"/>
            <a:ext cx="1331400" cy="12609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46">
    <p:spTree>
      <p:nvGrpSpPr>
        <p:cNvPr id="265" name="Shape 265"/>
        <p:cNvGrpSpPr/>
        <p:nvPr/>
      </p:nvGrpSpPr>
      <p:grpSpPr>
        <a:xfrm>
          <a:off x="0" y="0"/>
          <a:ext cx="0" cy="0"/>
          <a:chOff x="0" y="0"/>
          <a:chExt cx="0" cy="0"/>
        </a:xfrm>
      </p:grpSpPr>
      <p:sp>
        <p:nvSpPr>
          <p:cNvPr id="266" name="Google Shape;266;p33"/>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267" name="Google Shape;267;p33"/>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68" name="Google Shape;268;p33"/>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
        <p:nvSpPr>
          <p:cNvPr id="269" name="Google Shape;269;p33"/>
          <p:cNvSpPr txBox="1"/>
          <p:nvPr>
            <p:ph idx="1" type="subTitle"/>
          </p:nvPr>
        </p:nvSpPr>
        <p:spPr>
          <a:xfrm>
            <a:off x="871700" y="2932300"/>
            <a:ext cx="1365600" cy="83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70" name="Google Shape;270;p33"/>
          <p:cNvSpPr txBox="1"/>
          <p:nvPr>
            <p:ph idx="2" type="subTitle"/>
          </p:nvPr>
        </p:nvSpPr>
        <p:spPr>
          <a:xfrm>
            <a:off x="2957400" y="2914675"/>
            <a:ext cx="13971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71" name="Google Shape;271;p33"/>
          <p:cNvSpPr txBox="1"/>
          <p:nvPr>
            <p:ph idx="3" type="subTitle"/>
          </p:nvPr>
        </p:nvSpPr>
        <p:spPr>
          <a:xfrm>
            <a:off x="5026550" y="2911563"/>
            <a:ext cx="13812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72" name="Google Shape;272;p33"/>
          <p:cNvSpPr txBox="1"/>
          <p:nvPr>
            <p:ph idx="4" type="subTitle"/>
          </p:nvPr>
        </p:nvSpPr>
        <p:spPr>
          <a:xfrm>
            <a:off x="7080700" y="2906381"/>
            <a:ext cx="1397100" cy="845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73" name="Google Shape;273;p33"/>
          <p:cNvSpPr txBox="1"/>
          <p:nvPr>
            <p:ph idx="5" type="subTitle"/>
          </p:nvPr>
        </p:nvSpPr>
        <p:spPr>
          <a:xfrm>
            <a:off x="871700" y="2603800"/>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4" name="Google Shape;274;p33"/>
          <p:cNvSpPr txBox="1"/>
          <p:nvPr>
            <p:ph idx="6" type="subTitle"/>
          </p:nvPr>
        </p:nvSpPr>
        <p:spPr>
          <a:xfrm>
            <a:off x="2957400" y="2596675"/>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5" name="Google Shape;275;p33"/>
          <p:cNvSpPr txBox="1"/>
          <p:nvPr>
            <p:ph idx="7" type="subTitle"/>
          </p:nvPr>
        </p:nvSpPr>
        <p:spPr>
          <a:xfrm>
            <a:off x="5027449" y="2596388"/>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6" name="Google Shape;276;p33"/>
          <p:cNvSpPr txBox="1"/>
          <p:nvPr>
            <p:ph idx="8" type="subTitle"/>
          </p:nvPr>
        </p:nvSpPr>
        <p:spPr>
          <a:xfrm>
            <a:off x="7094798" y="2593780"/>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77" name="Google Shape;277;p33"/>
          <p:cNvSpPr/>
          <p:nvPr/>
        </p:nvSpPr>
        <p:spPr>
          <a:xfrm>
            <a:off x="4824854"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676400"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2762097"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6885386" y="1809750"/>
            <a:ext cx="1771800" cy="20004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457200" y="166902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2548551" y="167175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4618345" y="1663035"/>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6684933" y="1667766"/>
            <a:ext cx="767128" cy="663708"/>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47">
    <p:spTree>
      <p:nvGrpSpPr>
        <p:cNvPr id="285" name="Shape 285"/>
        <p:cNvGrpSpPr/>
        <p:nvPr/>
      </p:nvGrpSpPr>
      <p:grpSpPr>
        <a:xfrm>
          <a:off x="0" y="0"/>
          <a:ext cx="0" cy="0"/>
          <a:chOff x="0" y="0"/>
          <a:chExt cx="0" cy="0"/>
        </a:xfrm>
      </p:grpSpPr>
      <p:pic>
        <p:nvPicPr>
          <p:cNvPr id="286" name="Google Shape;286;p34"/>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287" name="Google Shape;287;p34"/>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288" name="Google Shape;288;p34"/>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289" name="Google Shape;289;p34"/>
          <p:cNvSpPr txBox="1"/>
          <p:nvPr>
            <p:ph idx="1" type="subTitle"/>
          </p:nvPr>
        </p:nvSpPr>
        <p:spPr>
          <a:xfrm>
            <a:off x="905500" y="2764675"/>
            <a:ext cx="14385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0" name="Google Shape;290;p34"/>
          <p:cNvSpPr txBox="1"/>
          <p:nvPr>
            <p:ph idx="2" type="subTitle"/>
          </p:nvPr>
        </p:nvSpPr>
        <p:spPr>
          <a:xfrm>
            <a:off x="2896725" y="2761596"/>
            <a:ext cx="13971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1" name="Google Shape;291;p34"/>
          <p:cNvSpPr txBox="1"/>
          <p:nvPr>
            <p:ph idx="3" type="subTitle"/>
          </p:nvPr>
        </p:nvSpPr>
        <p:spPr>
          <a:xfrm>
            <a:off x="4879150" y="2761049"/>
            <a:ext cx="13812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2" name="Google Shape;292;p34"/>
          <p:cNvSpPr txBox="1"/>
          <p:nvPr>
            <p:ph idx="4" type="subTitle"/>
          </p:nvPr>
        </p:nvSpPr>
        <p:spPr>
          <a:xfrm>
            <a:off x="6833675" y="2760900"/>
            <a:ext cx="13971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93" name="Google Shape;293;p34"/>
          <p:cNvSpPr txBox="1"/>
          <p:nvPr>
            <p:ph idx="5" type="subTitle"/>
          </p:nvPr>
        </p:nvSpPr>
        <p:spPr>
          <a:xfrm>
            <a:off x="926600" y="2449250"/>
            <a:ext cx="14385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4" name="Google Shape;294;p34"/>
          <p:cNvSpPr txBox="1"/>
          <p:nvPr>
            <p:ph idx="6" type="subTitle"/>
          </p:nvPr>
        </p:nvSpPr>
        <p:spPr>
          <a:xfrm>
            <a:off x="2896724" y="2443588"/>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5" name="Google Shape;295;p34"/>
          <p:cNvSpPr txBox="1"/>
          <p:nvPr>
            <p:ph idx="7" type="subTitle"/>
          </p:nvPr>
        </p:nvSpPr>
        <p:spPr>
          <a:xfrm>
            <a:off x="4880055" y="2445872"/>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96" name="Google Shape;296;p34"/>
          <p:cNvSpPr txBox="1"/>
          <p:nvPr>
            <p:ph idx="8" type="subTitle"/>
          </p:nvPr>
        </p:nvSpPr>
        <p:spPr>
          <a:xfrm>
            <a:off x="6847773" y="2448299"/>
            <a:ext cx="13812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8">
    <p:spTree>
      <p:nvGrpSpPr>
        <p:cNvPr id="297" name="Shape 297"/>
        <p:cNvGrpSpPr/>
        <p:nvPr/>
      </p:nvGrpSpPr>
      <p:grpSpPr>
        <a:xfrm>
          <a:off x="0" y="0"/>
          <a:ext cx="0" cy="0"/>
          <a:chOff x="0" y="0"/>
          <a:chExt cx="0" cy="0"/>
        </a:xfrm>
      </p:grpSpPr>
      <p:sp>
        <p:nvSpPr>
          <p:cNvPr id="298" name="Google Shape;298;p35"/>
          <p:cNvSpPr txBox="1"/>
          <p:nvPr>
            <p:ph type="ctrTitle"/>
          </p:nvPr>
        </p:nvSpPr>
        <p:spPr>
          <a:xfrm flipH="1">
            <a:off x="540000" y="448619"/>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299" name="Google Shape;299;p3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00" name="Google Shape;300;p35"/>
          <p:cNvSpPr txBox="1"/>
          <p:nvPr>
            <p:ph idx="1" type="subTitle"/>
          </p:nvPr>
        </p:nvSpPr>
        <p:spPr>
          <a:xfrm>
            <a:off x="1526019" y="2570265"/>
            <a:ext cx="18129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01" name="Google Shape;301;p35"/>
          <p:cNvSpPr txBox="1"/>
          <p:nvPr>
            <p:ph idx="2" type="subTitle"/>
          </p:nvPr>
        </p:nvSpPr>
        <p:spPr>
          <a:xfrm>
            <a:off x="3635401" y="2570272"/>
            <a:ext cx="18732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02" name="Google Shape;302;p35"/>
          <p:cNvSpPr txBox="1"/>
          <p:nvPr>
            <p:ph idx="3" type="subTitle"/>
          </p:nvPr>
        </p:nvSpPr>
        <p:spPr>
          <a:xfrm>
            <a:off x="5797968" y="2559605"/>
            <a:ext cx="18507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03" name="Google Shape;303;p35"/>
          <p:cNvSpPr txBox="1"/>
          <p:nvPr>
            <p:ph idx="4" type="subTitle"/>
          </p:nvPr>
        </p:nvSpPr>
        <p:spPr>
          <a:xfrm>
            <a:off x="1526019" y="3166668"/>
            <a:ext cx="1812900" cy="46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4" name="Google Shape;304;p35"/>
          <p:cNvSpPr txBox="1"/>
          <p:nvPr>
            <p:ph idx="5" type="subTitle"/>
          </p:nvPr>
        </p:nvSpPr>
        <p:spPr>
          <a:xfrm>
            <a:off x="3646051" y="3166668"/>
            <a:ext cx="1851900" cy="46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5" name="Google Shape;305;p35"/>
          <p:cNvSpPr txBox="1"/>
          <p:nvPr>
            <p:ph idx="6" type="subTitle"/>
          </p:nvPr>
        </p:nvSpPr>
        <p:spPr>
          <a:xfrm>
            <a:off x="5797968" y="3170098"/>
            <a:ext cx="1850700" cy="46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06" name="Google Shape;306;p35"/>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49">
    <p:spTree>
      <p:nvGrpSpPr>
        <p:cNvPr id="309" name="Shape 309"/>
        <p:cNvGrpSpPr/>
        <p:nvPr/>
      </p:nvGrpSpPr>
      <p:grpSpPr>
        <a:xfrm>
          <a:off x="0" y="0"/>
          <a:ext cx="0" cy="0"/>
          <a:chOff x="0" y="0"/>
          <a:chExt cx="0" cy="0"/>
        </a:xfrm>
      </p:grpSpPr>
      <p:pic>
        <p:nvPicPr>
          <p:cNvPr id="310" name="Google Shape;310;p36"/>
          <p:cNvPicPr preferRelativeResize="0"/>
          <p:nvPr/>
        </p:nvPicPr>
        <p:blipFill>
          <a:blip r:embed="rId2">
            <a:alphaModFix/>
          </a:blip>
          <a:stretch>
            <a:fillRect/>
          </a:stretch>
        </p:blipFill>
        <p:spPr>
          <a:xfrm>
            <a:off x="-525279" y="-469300"/>
            <a:ext cx="3071650" cy="2771549"/>
          </a:xfrm>
          <a:prstGeom prst="rect">
            <a:avLst/>
          </a:prstGeom>
          <a:noFill/>
          <a:ln>
            <a:noFill/>
          </a:ln>
        </p:spPr>
      </p:pic>
      <p:pic>
        <p:nvPicPr>
          <p:cNvPr id="311" name="Google Shape;311;p36"/>
          <p:cNvPicPr preferRelativeResize="0"/>
          <p:nvPr/>
        </p:nvPicPr>
        <p:blipFill>
          <a:blip r:embed="rId2">
            <a:alphaModFix/>
          </a:blip>
          <a:stretch>
            <a:fillRect/>
          </a:stretch>
        </p:blipFill>
        <p:spPr>
          <a:xfrm flipH="1">
            <a:off x="6605746" y="-468167"/>
            <a:ext cx="3071650" cy="2771549"/>
          </a:xfrm>
          <a:prstGeom prst="rect">
            <a:avLst/>
          </a:prstGeom>
          <a:noFill/>
          <a:ln>
            <a:noFill/>
          </a:ln>
        </p:spPr>
      </p:pic>
      <p:sp>
        <p:nvSpPr>
          <p:cNvPr id="312" name="Google Shape;312;p36"/>
          <p:cNvSpPr txBox="1"/>
          <p:nvPr>
            <p:ph type="ctrTitle"/>
          </p:nvPr>
        </p:nvSpPr>
        <p:spPr>
          <a:xfrm flipH="1">
            <a:off x="457200" y="452225"/>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FFFFF"/>
              </a:buClr>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313" name="Google Shape;313;p36"/>
          <p:cNvSpPr txBox="1"/>
          <p:nvPr>
            <p:ph idx="1" type="subTitle"/>
          </p:nvPr>
        </p:nvSpPr>
        <p:spPr>
          <a:xfrm>
            <a:off x="560206" y="2951258"/>
            <a:ext cx="23865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14" name="Google Shape;314;p36"/>
          <p:cNvSpPr txBox="1"/>
          <p:nvPr>
            <p:ph idx="2" type="subTitle"/>
          </p:nvPr>
        </p:nvSpPr>
        <p:spPr>
          <a:xfrm>
            <a:off x="3390622" y="2951265"/>
            <a:ext cx="23805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15" name="Google Shape;315;p36"/>
          <p:cNvSpPr txBox="1"/>
          <p:nvPr>
            <p:ph idx="3" type="subTitle"/>
          </p:nvPr>
        </p:nvSpPr>
        <p:spPr>
          <a:xfrm>
            <a:off x="6232531" y="2953683"/>
            <a:ext cx="23670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16" name="Google Shape;316;p36"/>
          <p:cNvSpPr txBox="1"/>
          <p:nvPr>
            <p:ph idx="4" type="subTitle"/>
          </p:nvPr>
        </p:nvSpPr>
        <p:spPr>
          <a:xfrm>
            <a:off x="560200" y="3571274"/>
            <a:ext cx="2386500" cy="39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7" name="Google Shape;317;p36"/>
          <p:cNvSpPr txBox="1"/>
          <p:nvPr>
            <p:ph idx="5" type="subTitle"/>
          </p:nvPr>
        </p:nvSpPr>
        <p:spPr>
          <a:xfrm>
            <a:off x="3404151" y="3571274"/>
            <a:ext cx="2353500" cy="393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8" name="Google Shape;318;p36"/>
          <p:cNvSpPr txBox="1"/>
          <p:nvPr>
            <p:ph idx="6" type="subTitle"/>
          </p:nvPr>
        </p:nvSpPr>
        <p:spPr>
          <a:xfrm>
            <a:off x="6232531" y="3561605"/>
            <a:ext cx="23670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19" name="Google Shape;319;p36"/>
          <p:cNvSpPr txBox="1"/>
          <p:nvPr>
            <p:ph idx="7" type="subTitle"/>
          </p:nvPr>
        </p:nvSpPr>
        <p:spPr>
          <a:xfrm>
            <a:off x="540000" y="2580087"/>
            <a:ext cx="23865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20" name="Google Shape;320;p36"/>
          <p:cNvSpPr txBox="1"/>
          <p:nvPr>
            <p:ph idx="8" type="subTitle"/>
          </p:nvPr>
        </p:nvSpPr>
        <p:spPr>
          <a:xfrm>
            <a:off x="3384649" y="2580087"/>
            <a:ext cx="23535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21" name="Google Shape;321;p36"/>
          <p:cNvSpPr txBox="1"/>
          <p:nvPr>
            <p:ph idx="9" type="subTitle"/>
          </p:nvPr>
        </p:nvSpPr>
        <p:spPr>
          <a:xfrm>
            <a:off x="6212900" y="2583512"/>
            <a:ext cx="23670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22" name="Google Shape;322;p36"/>
          <p:cNvSpPr/>
          <p:nvPr/>
        </p:nvSpPr>
        <p:spPr>
          <a:xfrm>
            <a:off x="6120000" y="2551773"/>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3291900" y="2551782"/>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463800" y="2551773"/>
            <a:ext cx="2560200" cy="10677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txBox="1"/>
          <p:nvPr/>
        </p:nvSpPr>
        <p:spPr>
          <a:xfrm>
            <a:off x="6123563" y="3619448"/>
            <a:ext cx="25533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rgbClr val="FFFFFF"/>
              </a:solidFill>
              <a:latin typeface="Squada One"/>
              <a:ea typeface="Squada One"/>
              <a:cs typeface="Squada One"/>
              <a:sym typeface="Squada One"/>
            </a:endParaRPr>
          </a:p>
        </p:txBody>
      </p:sp>
      <p:sp>
        <p:nvSpPr>
          <p:cNvPr id="326" name="Google Shape;326;p36"/>
          <p:cNvSpPr txBox="1"/>
          <p:nvPr/>
        </p:nvSpPr>
        <p:spPr>
          <a:xfrm>
            <a:off x="467363" y="3619448"/>
            <a:ext cx="25533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rgbClr val="FFFFFF"/>
              </a:solidFill>
              <a:latin typeface="Squada One"/>
              <a:ea typeface="Squada One"/>
              <a:cs typeface="Squada One"/>
              <a:sym typeface="Squada One"/>
            </a:endParaRPr>
          </a:p>
        </p:txBody>
      </p:sp>
      <p:sp>
        <p:nvSpPr>
          <p:cNvPr id="327" name="Google Shape;327;p36"/>
          <p:cNvSpPr txBox="1"/>
          <p:nvPr/>
        </p:nvSpPr>
        <p:spPr>
          <a:xfrm>
            <a:off x="3295463" y="3619454"/>
            <a:ext cx="2553300" cy="345600"/>
          </a:xfrm>
          <a:prstGeom prst="rect">
            <a:avLst/>
          </a:prstGeom>
          <a:solidFill>
            <a:schemeClr val="lt1"/>
          </a:solid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t/>
            </a:r>
            <a:endParaRPr sz="1600">
              <a:solidFill>
                <a:schemeClr val="dk1"/>
              </a:solidFill>
              <a:latin typeface="Squada One"/>
              <a:ea typeface="Squada One"/>
              <a:cs typeface="Squada One"/>
              <a:sym typeface="Squada On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328" name="Shape 328"/>
        <p:cNvGrpSpPr/>
        <p:nvPr/>
      </p:nvGrpSpPr>
      <p:grpSpPr>
        <a:xfrm>
          <a:off x="0" y="0"/>
          <a:ext cx="0" cy="0"/>
          <a:chOff x="0" y="0"/>
          <a:chExt cx="0" cy="0"/>
        </a:xfrm>
      </p:grpSpPr>
      <p:sp>
        <p:nvSpPr>
          <p:cNvPr id="329" name="Google Shape;329;p37"/>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330" name="Google Shape;330;p37"/>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331" name="Google Shape;331;p37"/>
          <p:cNvPicPr preferRelativeResize="0"/>
          <p:nvPr/>
        </p:nvPicPr>
        <p:blipFill>
          <a:blip r:embed="rId2">
            <a:alphaModFix/>
          </a:blip>
          <a:stretch>
            <a:fillRect/>
          </a:stretch>
        </p:blipFill>
        <p:spPr>
          <a:xfrm flipH="1" rot="10800000">
            <a:off x="-12" y="-695298"/>
            <a:ext cx="2300675" cy="2075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332" name="Shape 332"/>
        <p:cNvGrpSpPr/>
        <p:nvPr/>
      </p:nvGrpSpPr>
      <p:grpSpPr>
        <a:xfrm>
          <a:off x="0" y="0"/>
          <a:ext cx="0" cy="0"/>
          <a:chOff x="0" y="0"/>
          <a:chExt cx="0" cy="0"/>
        </a:xfrm>
      </p:grpSpPr>
      <p:sp>
        <p:nvSpPr>
          <p:cNvPr id="333" name="Google Shape;333;p38"/>
          <p:cNvSpPr txBox="1"/>
          <p:nvPr>
            <p:ph type="ctrTitle"/>
          </p:nvPr>
        </p:nvSpPr>
        <p:spPr>
          <a:xfrm flipH="1">
            <a:off x="457200" y="444387"/>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334" name="Google Shape;334;p38"/>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335" name="Shape 335"/>
        <p:cNvGrpSpPr/>
        <p:nvPr/>
      </p:nvGrpSpPr>
      <p:grpSpPr>
        <a:xfrm>
          <a:off x="0" y="0"/>
          <a:ext cx="0" cy="0"/>
          <a:chOff x="0" y="0"/>
          <a:chExt cx="0" cy="0"/>
        </a:xfrm>
      </p:grpSpPr>
      <p:pic>
        <p:nvPicPr>
          <p:cNvPr id="336" name="Google Shape;336;p39"/>
          <p:cNvPicPr preferRelativeResize="0"/>
          <p:nvPr/>
        </p:nvPicPr>
        <p:blipFill>
          <a:blip r:embed="rId2">
            <a:alphaModFix/>
          </a:blip>
          <a:stretch>
            <a:fillRect/>
          </a:stretch>
        </p:blipFill>
        <p:spPr>
          <a:xfrm>
            <a:off x="-525279" y="-316900"/>
            <a:ext cx="3071650" cy="2771549"/>
          </a:xfrm>
          <a:prstGeom prst="rect">
            <a:avLst/>
          </a:prstGeom>
          <a:noFill/>
          <a:ln>
            <a:noFill/>
          </a:ln>
        </p:spPr>
      </p:pic>
      <p:pic>
        <p:nvPicPr>
          <p:cNvPr id="337" name="Google Shape;337;p39"/>
          <p:cNvPicPr preferRelativeResize="0"/>
          <p:nvPr/>
        </p:nvPicPr>
        <p:blipFill>
          <a:blip r:embed="rId2">
            <a:alphaModFix/>
          </a:blip>
          <a:stretch>
            <a:fillRect/>
          </a:stretch>
        </p:blipFill>
        <p:spPr>
          <a:xfrm flipH="1">
            <a:off x="6605746" y="-315767"/>
            <a:ext cx="3071650" cy="2771549"/>
          </a:xfrm>
          <a:prstGeom prst="rect">
            <a:avLst/>
          </a:prstGeom>
          <a:noFill/>
          <a:ln>
            <a:noFill/>
          </a:ln>
        </p:spPr>
      </p:pic>
      <p:sp>
        <p:nvSpPr>
          <p:cNvPr id="338" name="Google Shape;338;p39"/>
          <p:cNvSpPr txBox="1"/>
          <p:nvPr>
            <p:ph type="ctrTitle"/>
          </p:nvPr>
        </p:nvSpPr>
        <p:spPr>
          <a:xfrm flipH="1">
            <a:off x="540000" y="441718"/>
            <a:ext cx="8064000" cy="670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0">
    <p:spTree>
      <p:nvGrpSpPr>
        <p:cNvPr id="339" name="Shape 339"/>
        <p:cNvGrpSpPr/>
        <p:nvPr/>
      </p:nvGrpSpPr>
      <p:grpSpPr>
        <a:xfrm>
          <a:off x="0" y="0"/>
          <a:ext cx="0" cy="0"/>
          <a:chOff x="0" y="0"/>
          <a:chExt cx="0" cy="0"/>
        </a:xfrm>
      </p:grpSpPr>
      <p:pic>
        <p:nvPicPr>
          <p:cNvPr id="340" name="Google Shape;340;p40"/>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41" name="Google Shape;341;p40"/>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algn="l">
              <a:spcBef>
                <a:spcPts val="0"/>
              </a:spcBef>
              <a:spcAft>
                <a:spcPts val="0"/>
              </a:spcAft>
              <a:buClr>
                <a:srgbClr val="FFFFFF"/>
              </a:buClr>
              <a:buSzPts val="3600"/>
              <a:buNone/>
              <a:defRPr sz="36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342" name="Google Shape;342;p40"/>
          <p:cNvSpPr txBox="1"/>
          <p:nvPr>
            <p:ph idx="1" type="subTitle"/>
          </p:nvPr>
        </p:nvSpPr>
        <p:spPr>
          <a:xfrm>
            <a:off x="1203833" y="2719326"/>
            <a:ext cx="2240100" cy="60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43" name="Google Shape;343;p40"/>
          <p:cNvSpPr txBox="1"/>
          <p:nvPr>
            <p:ph idx="2" type="subTitle"/>
          </p:nvPr>
        </p:nvSpPr>
        <p:spPr>
          <a:xfrm>
            <a:off x="4766489" y="3583682"/>
            <a:ext cx="2299200" cy="60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
        <p:nvSpPr>
          <p:cNvPr id="344" name="Google Shape;344;p40"/>
          <p:cNvSpPr txBox="1"/>
          <p:nvPr>
            <p:ph idx="3" type="subTitle"/>
          </p:nvPr>
        </p:nvSpPr>
        <p:spPr>
          <a:xfrm>
            <a:off x="4772499" y="1802770"/>
            <a:ext cx="2299200" cy="60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p:txBody>
      </p:sp>
      <p:sp>
        <p:nvSpPr>
          <p:cNvPr id="345" name="Google Shape;345;p40"/>
          <p:cNvSpPr txBox="1"/>
          <p:nvPr>
            <p:ph idx="4" type="subTitle"/>
          </p:nvPr>
        </p:nvSpPr>
        <p:spPr>
          <a:xfrm>
            <a:off x="1203833" y="2196338"/>
            <a:ext cx="2240100" cy="46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46" name="Google Shape;346;p40"/>
          <p:cNvSpPr txBox="1"/>
          <p:nvPr>
            <p:ph idx="5" type="subTitle"/>
          </p:nvPr>
        </p:nvSpPr>
        <p:spPr>
          <a:xfrm>
            <a:off x="4798042" y="3079150"/>
            <a:ext cx="2273100" cy="465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47" name="Google Shape;347;p40"/>
          <p:cNvSpPr txBox="1"/>
          <p:nvPr>
            <p:ph idx="6" type="subTitle"/>
          </p:nvPr>
        </p:nvSpPr>
        <p:spPr>
          <a:xfrm>
            <a:off x="4772499" y="1272083"/>
            <a:ext cx="2299200" cy="465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idx="1" type="subTitle"/>
          </p:nvPr>
        </p:nvSpPr>
        <p:spPr>
          <a:xfrm>
            <a:off x="2336850" y="2792565"/>
            <a:ext cx="2085600" cy="119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1" name="Google Shape;31;p5"/>
          <p:cNvSpPr txBox="1"/>
          <p:nvPr>
            <p:ph idx="2" type="subTitle"/>
          </p:nvPr>
        </p:nvSpPr>
        <p:spPr>
          <a:xfrm>
            <a:off x="4721650" y="2781757"/>
            <a:ext cx="2085600" cy="119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2" name="Google Shape;32;p5"/>
          <p:cNvSpPr txBox="1"/>
          <p:nvPr>
            <p:ph type="ctrTitle"/>
          </p:nvPr>
        </p:nvSpPr>
        <p:spPr>
          <a:xfrm flipH="1">
            <a:off x="4721600" y="462755"/>
            <a:ext cx="3673200" cy="1307100"/>
          </a:xfrm>
          <a:prstGeom prst="rect">
            <a:avLst/>
          </a:prstGeom>
        </p:spPr>
        <p:txBody>
          <a:bodyPr anchorCtr="0" anchor="t" bIns="91425" lIns="91425" spcFirstLastPara="1" rIns="91425" wrap="square" tIns="91425">
            <a:noAutofit/>
          </a:bodyPr>
          <a:lstStyle>
            <a:lvl1pPr lvl="0" algn="r">
              <a:spcBef>
                <a:spcPts val="0"/>
              </a:spcBef>
              <a:spcAft>
                <a:spcPts val="0"/>
              </a:spcAft>
              <a:buClr>
                <a:srgbClr val="FFFFFF"/>
              </a:buClr>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33" name="Google Shape;33;p5"/>
          <p:cNvSpPr txBox="1"/>
          <p:nvPr>
            <p:ph idx="3" type="ctrTitle"/>
          </p:nvPr>
        </p:nvSpPr>
        <p:spPr>
          <a:xfrm>
            <a:off x="2229313" y="2629926"/>
            <a:ext cx="2300700" cy="26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2400"/>
              <a:buNone/>
              <a:defRPr sz="1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34" name="Google Shape;34;p5"/>
          <p:cNvSpPr txBox="1"/>
          <p:nvPr>
            <p:ph idx="4" type="ctrTitle"/>
          </p:nvPr>
        </p:nvSpPr>
        <p:spPr>
          <a:xfrm>
            <a:off x="4572000" y="2629926"/>
            <a:ext cx="2384700" cy="26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2400"/>
              <a:buNone/>
              <a:defRPr sz="1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pic>
        <p:nvPicPr>
          <p:cNvPr id="35" name="Google Shape;35;p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 name="Google Shape;36;p5"/>
          <p:cNvSpPr/>
          <p:nvPr/>
        </p:nvSpPr>
        <p:spPr>
          <a:xfrm rot="5400000">
            <a:off x="2050488" y="1999184"/>
            <a:ext cx="2658200" cy="2384800"/>
          </a:xfrm>
          <a:prstGeom prst="flowChartPreparation">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CUSTOM_51">
    <p:spTree>
      <p:nvGrpSpPr>
        <p:cNvPr id="348" name="Shape 348"/>
        <p:cNvGrpSpPr/>
        <p:nvPr/>
      </p:nvGrpSpPr>
      <p:grpSpPr>
        <a:xfrm>
          <a:off x="0" y="0"/>
          <a:ext cx="0" cy="0"/>
          <a:chOff x="0" y="0"/>
          <a:chExt cx="0" cy="0"/>
        </a:xfrm>
      </p:grpSpPr>
      <p:sp>
        <p:nvSpPr>
          <p:cNvPr id="349" name="Google Shape;349;p41"/>
          <p:cNvSpPr txBox="1"/>
          <p:nvPr>
            <p:ph type="ctrTitle"/>
          </p:nvPr>
        </p:nvSpPr>
        <p:spPr>
          <a:xfrm flipH="1">
            <a:off x="457200" y="437047"/>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pic>
        <p:nvPicPr>
          <p:cNvPr id="350" name="Google Shape;350;p41"/>
          <p:cNvPicPr preferRelativeResize="0"/>
          <p:nvPr/>
        </p:nvPicPr>
        <p:blipFill>
          <a:blip r:embed="rId2">
            <a:alphaModFix/>
          </a:blip>
          <a:stretch>
            <a:fillRect/>
          </a:stretch>
        </p:blipFill>
        <p:spPr>
          <a:xfrm flipH="1">
            <a:off x="2440291" y="3913885"/>
            <a:ext cx="2300675" cy="2075900"/>
          </a:xfrm>
          <a:prstGeom prst="rect">
            <a:avLst/>
          </a:prstGeom>
          <a:noFill/>
          <a:ln>
            <a:noFill/>
          </a:ln>
        </p:spPr>
      </p:pic>
      <p:pic>
        <p:nvPicPr>
          <p:cNvPr id="351" name="Google Shape;351;p41"/>
          <p:cNvPicPr preferRelativeResize="0"/>
          <p:nvPr/>
        </p:nvPicPr>
        <p:blipFill>
          <a:blip r:embed="rId2">
            <a:alphaModFix/>
          </a:blip>
          <a:stretch>
            <a:fillRect/>
          </a:stretch>
        </p:blipFill>
        <p:spPr>
          <a:xfrm>
            <a:off x="4394051" y="3913885"/>
            <a:ext cx="2300675" cy="2075900"/>
          </a:xfrm>
          <a:prstGeom prst="rect">
            <a:avLst/>
          </a:prstGeom>
          <a:noFill/>
          <a:ln>
            <a:noFill/>
          </a:ln>
        </p:spPr>
      </p:pic>
      <p:pic>
        <p:nvPicPr>
          <p:cNvPr id="352" name="Google Shape;352;p41"/>
          <p:cNvPicPr preferRelativeResize="0"/>
          <p:nvPr/>
        </p:nvPicPr>
        <p:blipFill>
          <a:blip r:embed="rId2">
            <a:alphaModFix/>
          </a:blip>
          <a:stretch>
            <a:fillRect/>
          </a:stretch>
        </p:blipFill>
        <p:spPr>
          <a:xfrm flipH="1">
            <a:off x="-540059" y="-586073"/>
            <a:ext cx="2300675" cy="2075900"/>
          </a:xfrm>
          <a:prstGeom prst="rect">
            <a:avLst/>
          </a:prstGeom>
          <a:noFill/>
          <a:ln>
            <a:noFill/>
          </a:ln>
        </p:spPr>
      </p:pic>
      <p:pic>
        <p:nvPicPr>
          <p:cNvPr id="353" name="Google Shape;353;p41"/>
          <p:cNvPicPr preferRelativeResize="0"/>
          <p:nvPr/>
        </p:nvPicPr>
        <p:blipFill>
          <a:blip r:embed="rId2">
            <a:alphaModFix/>
          </a:blip>
          <a:stretch>
            <a:fillRect/>
          </a:stretch>
        </p:blipFill>
        <p:spPr>
          <a:xfrm>
            <a:off x="7396724" y="-590242"/>
            <a:ext cx="2300675" cy="2075900"/>
          </a:xfrm>
          <a:prstGeom prst="rect">
            <a:avLst/>
          </a:prstGeom>
          <a:noFill/>
          <a:ln>
            <a:noFill/>
          </a:ln>
        </p:spPr>
      </p:pic>
      <p:sp>
        <p:nvSpPr>
          <p:cNvPr id="354" name="Google Shape;354;p41"/>
          <p:cNvSpPr txBox="1"/>
          <p:nvPr>
            <p:ph idx="1" type="subTitle"/>
          </p:nvPr>
        </p:nvSpPr>
        <p:spPr>
          <a:xfrm>
            <a:off x="672350" y="1887930"/>
            <a:ext cx="19566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55" name="Google Shape;355;p41"/>
          <p:cNvSpPr txBox="1"/>
          <p:nvPr>
            <p:ph idx="2" type="subTitle"/>
          </p:nvPr>
        </p:nvSpPr>
        <p:spPr>
          <a:xfrm>
            <a:off x="3580500" y="3409864"/>
            <a:ext cx="19566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56" name="Google Shape;356;p41"/>
          <p:cNvSpPr txBox="1"/>
          <p:nvPr>
            <p:ph idx="3" type="subTitle"/>
          </p:nvPr>
        </p:nvSpPr>
        <p:spPr>
          <a:xfrm>
            <a:off x="6515100" y="1895625"/>
            <a:ext cx="19344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57" name="Google Shape;357;p41"/>
          <p:cNvSpPr txBox="1"/>
          <p:nvPr>
            <p:ph idx="4" type="subTitle"/>
          </p:nvPr>
        </p:nvSpPr>
        <p:spPr>
          <a:xfrm>
            <a:off x="683450" y="1561974"/>
            <a:ext cx="1934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8" name="Google Shape;358;p41"/>
          <p:cNvSpPr txBox="1"/>
          <p:nvPr>
            <p:ph idx="5" type="subTitle"/>
          </p:nvPr>
        </p:nvSpPr>
        <p:spPr>
          <a:xfrm>
            <a:off x="3591600" y="3070826"/>
            <a:ext cx="1934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59" name="Google Shape;359;p41"/>
          <p:cNvSpPr txBox="1"/>
          <p:nvPr>
            <p:ph idx="6" type="subTitle"/>
          </p:nvPr>
        </p:nvSpPr>
        <p:spPr>
          <a:xfrm>
            <a:off x="6515100" y="1561974"/>
            <a:ext cx="1934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52">
    <p:spTree>
      <p:nvGrpSpPr>
        <p:cNvPr id="360" name="Shape 360"/>
        <p:cNvGrpSpPr/>
        <p:nvPr/>
      </p:nvGrpSpPr>
      <p:grpSpPr>
        <a:xfrm>
          <a:off x="0" y="0"/>
          <a:ext cx="0" cy="0"/>
          <a:chOff x="0" y="0"/>
          <a:chExt cx="0" cy="0"/>
        </a:xfrm>
      </p:grpSpPr>
      <p:sp>
        <p:nvSpPr>
          <p:cNvPr id="361" name="Google Shape;361;p42"/>
          <p:cNvSpPr txBox="1"/>
          <p:nvPr>
            <p:ph type="ctrTitle"/>
          </p:nvPr>
        </p:nvSpPr>
        <p:spPr>
          <a:xfrm flipH="1">
            <a:off x="457200" y="437050"/>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362" name="Google Shape;362;p42"/>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3" name="Google Shape;363;p42"/>
          <p:cNvSpPr txBox="1"/>
          <p:nvPr>
            <p:ph idx="1" type="subTitle"/>
          </p:nvPr>
        </p:nvSpPr>
        <p:spPr>
          <a:xfrm>
            <a:off x="1700600" y="2921393"/>
            <a:ext cx="13953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64" name="Google Shape;364;p42"/>
          <p:cNvSpPr txBox="1"/>
          <p:nvPr>
            <p:ph idx="2" type="subTitle"/>
          </p:nvPr>
        </p:nvSpPr>
        <p:spPr>
          <a:xfrm>
            <a:off x="1553500" y="2529762"/>
            <a:ext cx="16431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5" name="Google Shape;365;p42"/>
          <p:cNvSpPr txBox="1"/>
          <p:nvPr>
            <p:ph idx="3" type="subTitle"/>
          </p:nvPr>
        </p:nvSpPr>
        <p:spPr>
          <a:xfrm>
            <a:off x="1691000" y="2027255"/>
            <a:ext cx="13953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6" name="Google Shape;366;p42"/>
          <p:cNvSpPr txBox="1"/>
          <p:nvPr>
            <p:ph idx="4" type="subTitle"/>
          </p:nvPr>
        </p:nvSpPr>
        <p:spPr>
          <a:xfrm>
            <a:off x="5929000" y="2926550"/>
            <a:ext cx="16431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67" name="Google Shape;367;p42"/>
          <p:cNvSpPr txBox="1"/>
          <p:nvPr>
            <p:ph idx="5" type="subTitle"/>
          </p:nvPr>
        </p:nvSpPr>
        <p:spPr>
          <a:xfrm>
            <a:off x="5905750" y="2518950"/>
            <a:ext cx="16896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8" name="Google Shape;368;p42"/>
          <p:cNvSpPr txBox="1"/>
          <p:nvPr>
            <p:ph idx="6" type="subTitle"/>
          </p:nvPr>
        </p:nvSpPr>
        <p:spPr>
          <a:xfrm>
            <a:off x="6001300" y="2032688"/>
            <a:ext cx="14985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69" name="Google Shape;369;p42"/>
          <p:cNvSpPr txBox="1"/>
          <p:nvPr>
            <p:ph idx="7" type="subTitle"/>
          </p:nvPr>
        </p:nvSpPr>
        <p:spPr>
          <a:xfrm>
            <a:off x="3768500" y="3407943"/>
            <a:ext cx="16068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70" name="Google Shape;370;p42"/>
          <p:cNvSpPr txBox="1"/>
          <p:nvPr>
            <p:ph idx="8" type="subTitle"/>
          </p:nvPr>
        </p:nvSpPr>
        <p:spPr>
          <a:xfrm>
            <a:off x="3604790" y="3039918"/>
            <a:ext cx="1934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1" name="Google Shape;371;p42"/>
          <p:cNvSpPr txBox="1"/>
          <p:nvPr>
            <p:ph idx="9" type="subTitle"/>
          </p:nvPr>
        </p:nvSpPr>
        <p:spPr>
          <a:xfrm>
            <a:off x="3604790" y="2529480"/>
            <a:ext cx="1934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372" name="Google Shape;372;p42"/>
          <p:cNvSpPr/>
          <p:nvPr/>
        </p:nvSpPr>
        <p:spPr>
          <a:xfrm>
            <a:off x="3577850" y="1722475"/>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73" name="Google Shape;373;p42"/>
          <p:cNvSpPr/>
          <p:nvPr/>
        </p:nvSpPr>
        <p:spPr>
          <a:xfrm>
            <a:off x="5756500" y="1177900"/>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sp>
        <p:nvSpPr>
          <p:cNvPr id="374" name="Google Shape;374;p42"/>
          <p:cNvSpPr/>
          <p:nvPr/>
        </p:nvSpPr>
        <p:spPr>
          <a:xfrm>
            <a:off x="1399400" y="1177900"/>
            <a:ext cx="1988100" cy="2905200"/>
          </a:xfrm>
          <a:prstGeom prst="rect">
            <a:avLst/>
          </a:prstGeom>
          <a:solidFill>
            <a:srgbClr val="FFFFFF">
              <a:alpha val="1192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endParaRPr>
              <a:solidFill>
                <a:schemeClr val="dk1"/>
              </a:solidFill>
            </a:endParaRPr>
          </a:p>
        </p:txBody>
      </p:sp>
      <p:pic>
        <p:nvPicPr>
          <p:cNvPr id="375" name="Google Shape;375;p42"/>
          <p:cNvPicPr preferRelativeResize="0"/>
          <p:nvPr/>
        </p:nvPicPr>
        <p:blipFill>
          <a:blip r:embed="rId2">
            <a:alphaModFix/>
          </a:blip>
          <a:stretch>
            <a:fillRect/>
          </a:stretch>
        </p:blipFill>
        <p:spPr>
          <a:xfrm flipH="1">
            <a:off x="6843125" y="0"/>
            <a:ext cx="2300675" cy="2075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8">
  <p:cSld name="CUSTOM_54">
    <p:spTree>
      <p:nvGrpSpPr>
        <p:cNvPr id="376" name="Shape 376"/>
        <p:cNvGrpSpPr/>
        <p:nvPr/>
      </p:nvGrpSpPr>
      <p:grpSpPr>
        <a:xfrm>
          <a:off x="0" y="0"/>
          <a:ext cx="0" cy="0"/>
          <a:chOff x="0" y="0"/>
          <a:chExt cx="0" cy="0"/>
        </a:xfrm>
      </p:grpSpPr>
      <p:sp>
        <p:nvSpPr>
          <p:cNvPr id="377" name="Google Shape;377;p43"/>
          <p:cNvSpPr txBox="1"/>
          <p:nvPr>
            <p:ph idx="1" type="subTitle"/>
          </p:nvPr>
        </p:nvSpPr>
        <p:spPr>
          <a:xfrm>
            <a:off x="974900" y="3744804"/>
            <a:ext cx="21570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78" name="Google Shape;378;p43"/>
          <p:cNvSpPr txBox="1"/>
          <p:nvPr>
            <p:ph idx="2" type="subTitle"/>
          </p:nvPr>
        </p:nvSpPr>
        <p:spPr>
          <a:xfrm>
            <a:off x="3554325" y="3744826"/>
            <a:ext cx="21447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79" name="Google Shape;379;p43"/>
          <p:cNvSpPr txBox="1"/>
          <p:nvPr>
            <p:ph idx="3" type="subTitle"/>
          </p:nvPr>
        </p:nvSpPr>
        <p:spPr>
          <a:xfrm>
            <a:off x="6002400" y="3747226"/>
            <a:ext cx="21447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80" name="Google Shape;380;p43"/>
          <p:cNvSpPr txBox="1"/>
          <p:nvPr>
            <p:ph idx="4" type="subTitle"/>
          </p:nvPr>
        </p:nvSpPr>
        <p:spPr>
          <a:xfrm>
            <a:off x="965900" y="3428412"/>
            <a:ext cx="21750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81" name="Google Shape;381;p43"/>
          <p:cNvSpPr txBox="1"/>
          <p:nvPr>
            <p:ph idx="5" type="subTitle"/>
          </p:nvPr>
        </p:nvSpPr>
        <p:spPr>
          <a:xfrm>
            <a:off x="3566479" y="3439312"/>
            <a:ext cx="21447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82" name="Google Shape;382;p43"/>
          <p:cNvSpPr txBox="1"/>
          <p:nvPr>
            <p:ph idx="6" type="subTitle"/>
          </p:nvPr>
        </p:nvSpPr>
        <p:spPr>
          <a:xfrm>
            <a:off x="5987250" y="3439300"/>
            <a:ext cx="21750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383" name="Google Shape;383;p43"/>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384" name="Google Shape;384;p43"/>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385" name="Google Shape;385;p43"/>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386" name="Google Shape;386;p43"/>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387" name="Google Shape;387;p43"/>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388" name="Shape 388"/>
        <p:cNvGrpSpPr/>
        <p:nvPr/>
      </p:nvGrpSpPr>
      <p:grpSpPr>
        <a:xfrm>
          <a:off x="0" y="0"/>
          <a:ext cx="0" cy="0"/>
          <a:chOff x="0" y="0"/>
          <a:chExt cx="0" cy="0"/>
        </a:xfrm>
      </p:grpSpPr>
      <p:pic>
        <p:nvPicPr>
          <p:cNvPr id="389" name="Google Shape;389;p44"/>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390" name="Google Shape;390;p44"/>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pic>
        <p:nvPicPr>
          <p:cNvPr id="391" name="Google Shape;391;p44"/>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392" name="Google Shape;392;p44"/>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393" name="Google Shape;393;p44"/>
          <p:cNvPicPr preferRelativeResize="0"/>
          <p:nvPr/>
        </p:nvPicPr>
        <p:blipFill>
          <a:blip r:embed="rId2">
            <a:alphaModFix/>
          </a:blip>
          <a:stretch>
            <a:fillRect/>
          </a:stretch>
        </p:blipFill>
        <p:spPr>
          <a:xfrm flipH="1">
            <a:off x="7967964" y="4293802"/>
            <a:ext cx="1414025" cy="1275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394" name="Shape 394"/>
        <p:cNvGrpSpPr/>
        <p:nvPr/>
      </p:nvGrpSpPr>
      <p:grpSpPr>
        <a:xfrm>
          <a:off x="0" y="0"/>
          <a:ext cx="0" cy="0"/>
          <a:chOff x="0" y="0"/>
          <a:chExt cx="0" cy="0"/>
        </a:xfrm>
      </p:grpSpPr>
      <p:pic>
        <p:nvPicPr>
          <p:cNvPr id="395" name="Google Shape;395;p45"/>
          <p:cNvPicPr preferRelativeResize="0"/>
          <p:nvPr/>
        </p:nvPicPr>
        <p:blipFill>
          <a:blip r:embed="rId2">
            <a:alphaModFix/>
          </a:blip>
          <a:stretch>
            <a:fillRect/>
          </a:stretch>
        </p:blipFill>
        <p:spPr>
          <a:xfrm>
            <a:off x="0" y="3762551"/>
            <a:ext cx="2300675" cy="2075900"/>
          </a:xfrm>
          <a:prstGeom prst="rect">
            <a:avLst/>
          </a:prstGeom>
          <a:noFill/>
          <a:ln>
            <a:noFill/>
          </a:ln>
        </p:spPr>
      </p:pic>
      <p:pic>
        <p:nvPicPr>
          <p:cNvPr id="396" name="Google Shape;396;p45"/>
          <p:cNvPicPr preferRelativeResize="0"/>
          <p:nvPr/>
        </p:nvPicPr>
        <p:blipFill>
          <a:blip r:embed="rId2">
            <a:alphaModFix/>
          </a:blip>
          <a:stretch>
            <a:fillRect/>
          </a:stretch>
        </p:blipFill>
        <p:spPr>
          <a:xfrm flipH="1">
            <a:off x="6843325" y="3762551"/>
            <a:ext cx="2300675" cy="2075900"/>
          </a:xfrm>
          <a:prstGeom prst="rect">
            <a:avLst/>
          </a:prstGeom>
          <a:noFill/>
          <a:ln>
            <a:noFill/>
          </a:ln>
        </p:spPr>
      </p:pic>
      <p:pic>
        <p:nvPicPr>
          <p:cNvPr id="397" name="Google Shape;397;p45"/>
          <p:cNvPicPr preferRelativeResize="0"/>
          <p:nvPr/>
        </p:nvPicPr>
        <p:blipFill>
          <a:blip r:embed="rId2">
            <a:alphaModFix/>
          </a:blip>
          <a:stretch>
            <a:fillRect/>
          </a:stretch>
        </p:blipFill>
        <p:spPr>
          <a:xfrm flipH="1" rot="10800000">
            <a:off x="0" y="-38650"/>
            <a:ext cx="3300524" cy="2978075"/>
          </a:xfrm>
          <a:prstGeom prst="rect">
            <a:avLst/>
          </a:prstGeom>
          <a:noFill/>
          <a:ln>
            <a:noFill/>
          </a:ln>
        </p:spPr>
      </p:pic>
      <p:pic>
        <p:nvPicPr>
          <p:cNvPr id="398" name="Google Shape;398;p45"/>
          <p:cNvPicPr preferRelativeResize="0"/>
          <p:nvPr/>
        </p:nvPicPr>
        <p:blipFill>
          <a:blip r:embed="rId2">
            <a:alphaModFix/>
          </a:blip>
          <a:stretch>
            <a:fillRect/>
          </a:stretch>
        </p:blipFill>
        <p:spPr>
          <a:xfrm rot="10800000">
            <a:off x="5843475" y="0"/>
            <a:ext cx="3300524" cy="2978075"/>
          </a:xfrm>
          <a:prstGeom prst="rect">
            <a:avLst/>
          </a:prstGeom>
          <a:noFill/>
          <a:ln>
            <a:noFill/>
          </a:ln>
        </p:spPr>
      </p:pic>
      <p:sp>
        <p:nvSpPr>
          <p:cNvPr id="399" name="Google Shape;399;p45"/>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9">
    <p:spTree>
      <p:nvGrpSpPr>
        <p:cNvPr id="400" name="Shape 400"/>
        <p:cNvGrpSpPr/>
        <p:nvPr/>
      </p:nvGrpSpPr>
      <p:grpSpPr>
        <a:xfrm>
          <a:off x="0" y="0"/>
          <a:ext cx="0" cy="0"/>
          <a:chOff x="0" y="0"/>
          <a:chExt cx="0" cy="0"/>
        </a:xfrm>
      </p:grpSpPr>
      <p:pic>
        <p:nvPicPr>
          <p:cNvPr id="401" name="Google Shape;401;p46"/>
          <p:cNvPicPr preferRelativeResize="0"/>
          <p:nvPr/>
        </p:nvPicPr>
        <p:blipFill>
          <a:blip r:embed="rId2">
            <a:alphaModFix/>
          </a:blip>
          <a:stretch>
            <a:fillRect/>
          </a:stretch>
        </p:blipFill>
        <p:spPr>
          <a:xfrm>
            <a:off x="-771524" y="-514075"/>
            <a:ext cx="2933449" cy="2646850"/>
          </a:xfrm>
          <a:prstGeom prst="rect">
            <a:avLst/>
          </a:prstGeom>
          <a:noFill/>
          <a:ln>
            <a:noFill/>
          </a:ln>
        </p:spPr>
      </p:pic>
      <p:pic>
        <p:nvPicPr>
          <p:cNvPr id="402" name="Google Shape;402;p46"/>
          <p:cNvPicPr preferRelativeResize="0"/>
          <p:nvPr/>
        </p:nvPicPr>
        <p:blipFill>
          <a:blip r:embed="rId2">
            <a:alphaModFix/>
          </a:blip>
          <a:stretch>
            <a:fillRect/>
          </a:stretch>
        </p:blipFill>
        <p:spPr>
          <a:xfrm flipH="1">
            <a:off x="6972867" y="-514075"/>
            <a:ext cx="2933449" cy="2646850"/>
          </a:xfrm>
          <a:prstGeom prst="rect">
            <a:avLst/>
          </a:prstGeom>
          <a:noFill/>
          <a:ln>
            <a:noFill/>
          </a:ln>
        </p:spPr>
      </p:pic>
      <p:pic>
        <p:nvPicPr>
          <p:cNvPr id="403" name="Google Shape;403;p46"/>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404" name="Google Shape;404;p46"/>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405" name="Google Shape;405;p46"/>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23">
    <p:spTree>
      <p:nvGrpSpPr>
        <p:cNvPr id="406" name="Shape 406"/>
        <p:cNvGrpSpPr/>
        <p:nvPr/>
      </p:nvGrpSpPr>
      <p:grpSpPr>
        <a:xfrm>
          <a:off x="0" y="0"/>
          <a:ext cx="0" cy="0"/>
          <a:chOff x="0" y="0"/>
          <a:chExt cx="0" cy="0"/>
        </a:xfrm>
      </p:grpSpPr>
      <p:sp>
        <p:nvSpPr>
          <p:cNvPr id="407" name="Google Shape;407;p47"/>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408" name="Google Shape;408;p47"/>
          <p:cNvSpPr txBox="1"/>
          <p:nvPr>
            <p:ph idx="2" type="ctrTitle"/>
          </p:nvPr>
        </p:nvSpPr>
        <p:spPr>
          <a:xfrm>
            <a:off x="1690457" y="1900424"/>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09" name="Google Shape;409;p47"/>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10" name="Google Shape;410;p47"/>
          <p:cNvSpPr txBox="1"/>
          <p:nvPr>
            <p:ph idx="3" type="ctrTitle"/>
          </p:nvPr>
        </p:nvSpPr>
        <p:spPr>
          <a:xfrm>
            <a:off x="1690457" y="3405003"/>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11" name="Google Shape;411;p47"/>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12" name="Google Shape;412;p47"/>
          <p:cNvSpPr txBox="1"/>
          <p:nvPr>
            <p:ph idx="5" type="ctrTitle"/>
          </p:nvPr>
        </p:nvSpPr>
        <p:spPr>
          <a:xfrm>
            <a:off x="4824357" y="1900424"/>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13" name="Google Shape;413;p47"/>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14" name="Google Shape;414;p47"/>
          <p:cNvSpPr txBox="1"/>
          <p:nvPr>
            <p:ph idx="7" type="ctrTitle"/>
          </p:nvPr>
        </p:nvSpPr>
        <p:spPr>
          <a:xfrm>
            <a:off x="4824357" y="3405003"/>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15" name="Google Shape;415;p47"/>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416" name="Google Shape;416;p47"/>
          <p:cNvCxnSpPr/>
          <p:nvPr/>
        </p:nvCxnSpPr>
        <p:spPr>
          <a:xfrm>
            <a:off x="2273400" y="2110663"/>
            <a:ext cx="4597200" cy="0"/>
          </a:xfrm>
          <a:prstGeom prst="straightConnector1">
            <a:avLst/>
          </a:prstGeom>
          <a:noFill/>
          <a:ln cap="flat" cmpd="sng" w="19050">
            <a:solidFill>
              <a:schemeClr val="lt1"/>
            </a:solidFill>
            <a:prstDash val="solid"/>
            <a:round/>
            <a:headEnd len="med" w="med" type="none"/>
            <a:tailEnd len="med" w="med" type="none"/>
          </a:ln>
        </p:spPr>
      </p:cxnSp>
      <p:cxnSp>
        <p:nvCxnSpPr>
          <p:cNvPr id="417" name="Google Shape;417;p47"/>
          <p:cNvCxnSpPr/>
          <p:nvPr/>
        </p:nvCxnSpPr>
        <p:spPr>
          <a:xfrm>
            <a:off x="2273400" y="3627438"/>
            <a:ext cx="4597200" cy="0"/>
          </a:xfrm>
          <a:prstGeom prst="straightConnector1">
            <a:avLst/>
          </a:prstGeom>
          <a:noFill/>
          <a:ln cap="flat" cmpd="sng" w="19050">
            <a:solidFill>
              <a:schemeClr val="lt1"/>
            </a:solidFill>
            <a:prstDash val="solid"/>
            <a:round/>
            <a:headEnd len="med" w="med" type="none"/>
            <a:tailEnd len="med" w="med" type="none"/>
          </a:ln>
        </p:spPr>
      </p:cxnSp>
      <p:pic>
        <p:nvPicPr>
          <p:cNvPr id="418" name="Google Shape;418;p47"/>
          <p:cNvPicPr preferRelativeResize="0"/>
          <p:nvPr/>
        </p:nvPicPr>
        <p:blipFill>
          <a:blip r:embed="rId2">
            <a:alphaModFix/>
          </a:blip>
          <a:stretch>
            <a:fillRect/>
          </a:stretch>
        </p:blipFill>
        <p:spPr>
          <a:xfrm flipH="1" rot="-5400000">
            <a:off x="6941050" y="-576048"/>
            <a:ext cx="2754276" cy="2485175"/>
          </a:xfrm>
          <a:prstGeom prst="rect">
            <a:avLst/>
          </a:prstGeom>
          <a:noFill/>
          <a:ln>
            <a:noFill/>
          </a:ln>
        </p:spPr>
      </p:pic>
      <p:pic>
        <p:nvPicPr>
          <p:cNvPr id="419" name="Google Shape;419;p47"/>
          <p:cNvPicPr preferRelativeResize="0"/>
          <p:nvPr/>
        </p:nvPicPr>
        <p:blipFill>
          <a:blip r:embed="rId2">
            <a:alphaModFix/>
          </a:blip>
          <a:stretch>
            <a:fillRect/>
          </a:stretch>
        </p:blipFill>
        <p:spPr>
          <a:xfrm rot="5400000">
            <a:off x="-134550" y="-576388"/>
            <a:ext cx="2754276" cy="2485175"/>
          </a:xfrm>
          <a:prstGeom prst="rect">
            <a:avLst/>
          </a:prstGeom>
          <a:noFill/>
          <a:ln>
            <a:noFill/>
          </a:ln>
        </p:spPr>
      </p:pic>
      <p:pic>
        <p:nvPicPr>
          <p:cNvPr id="420" name="Google Shape;420;p47"/>
          <p:cNvPicPr preferRelativeResize="0"/>
          <p:nvPr/>
        </p:nvPicPr>
        <p:blipFill>
          <a:blip r:embed="rId2">
            <a:alphaModFix/>
          </a:blip>
          <a:stretch>
            <a:fillRect/>
          </a:stretch>
        </p:blipFill>
        <p:spPr>
          <a:xfrm rot="5400000">
            <a:off x="-144075" y="3612343"/>
            <a:ext cx="2754276" cy="2485175"/>
          </a:xfrm>
          <a:prstGeom prst="rect">
            <a:avLst/>
          </a:prstGeom>
          <a:noFill/>
          <a:ln>
            <a:noFill/>
          </a:ln>
        </p:spPr>
      </p:pic>
      <p:pic>
        <p:nvPicPr>
          <p:cNvPr id="421" name="Google Shape;421;p47"/>
          <p:cNvPicPr preferRelativeResize="0"/>
          <p:nvPr/>
        </p:nvPicPr>
        <p:blipFill>
          <a:blip r:embed="rId2">
            <a:alphaModFix/>
          </a:blip>
          <a:stretch>
            <a:fillRect/>
          </a:stretch>
        </p:blipFill>
        <p:spPr>
          <a:xfrm flipH="1" rot="-5400000">
            <a:off x="6931525" y="3621493"/>
            <a:ext cx="2754276" cy="24851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24">
    <p:spTree>
      <p:nvGrpSpPr>
        <p:cNvPr id="422" name="Shape 422"/>
        <p:cNvGrpSpPr/>
        <p:nvPr/>
      </p:nvGrpSpPr>
      <p:grpSpPr>
        <a:xfrm>
          <a:off x="0" y="0"/>
          <a:ext cx="0" cy="0"/>
          <a:chOff x="0" y="0"/>
          <a:chExt cx="0" cy="0"/>
        </a:xfrm>
      </p:grpSpPr>
      <p:sp>
        <p:nvSpPr>
          <p:cNvPr id="423" name="Google Shape;423;p48"/>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424" name="Google Shape;424;p48"/>
          <p:cNvSpPr txBox="1"/>
          <p:nvPr>
            <p:ph idx="2" type="ctrTitle"/>
          </p:nvPr>
        </p:nvSpPr>
        <p:spPr>
          <a:xfrm>
            <a:off x="229439" y="2376009"/>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25" name="Google Shape;425;p48"/>
          <p:cNvSpPr txBox="1"/>
          <p:nvPr>
            <p:ph idx="1" type="subTitle"/>
          </p:nvPr>
        </p:nvSpPr>
        <p:spPr>
          <a:xfrm>
            <a:off x="590789" y="2837472"/>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26" name="Google Shape;426;p48"/>
          <p:cNvSpPr txBox="1"/>
          <p:nvPr>
            <p:ph idx="3" type="ctrTitle"/>
          </p:nvPr>
        </p:nvSpPr>
        <p:spPr>
          <a:xfrm>
            <a:off x="2243273" y="2381109"/>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27" name="Google Shape;427;p48"/>
          <p:cNvSpPr txBox="1"/>
          <p:nvPr>
            <p:ph idx="4" type="subTitle"/>
          </p:nvPr>
        </p:nvSpPr>
        <p:spPr>
          <a:xfrm>
            <a:off x="2604623" y="2842572"/>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28" name="Google Shape;428;p48"/>
          <p:cNvSpPr txBox="1"/>
          <p:nvPr>
            <p:ph idx="5" type="ctrTitle"/>
          </p:nvPr>
        </p:nvSpPr>
        <p:spPr>
          <a:xfrm>
            <a:off x="4285903" y="2386506"/>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29" name="Google Shape;429;p48"/>
          <p:cNvSpPr txBox="1"/>
          <p:nvPr>
            <p:ph idx="6" type="subTitle"/>
          </p:nvPr>
        </p:nvSpPr>
        <p:spPr>
          <a:xfrm>
            <a:off x="4647253" y="2847969"/>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30" name="Google Shape;430;p48"/>
          <p:cNvSpPr txBox="1"/>
          <p:nvPr>
            <p:ph idx="7" type="ctrTitle"/>
          </p:nvPr>
        </p:nvSpPr>
        <p:spPr>
          <a:xfrm>
            <a:off x="6290426" y="2391606"/>
            <a:ext cx="2629200" cy="5778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600">
                <a:solidFill>
                  <a:schemeClr val="accen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431" name="Google Shape;431;p48"/>
          <p:cNvSpPr txBox="1"/>
          <p:nvPr>
            <p:ph idx="8" type="subTitle"/>
          </p:nvPr>
        </p:nvSpPr>
        <p:spPr>
          <a:xfrm>
            <a:off x="6651776" y="2853069"/>
            <a:ext cx="19065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432" name="Google Shape;432;p48"/>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33" name="Google Shape;433;p48"/>
          <p:cNvPicPr preferRelativeResize="0"/>
          <p:nvPr/>
        </p:nvPicPr>
        <p:blipFill>
          <a:blip r:embed="rId2">
            <a:alphaModFix/>
          </a:blip>
          <a:stretch>
            <a:fillRect/>
          </a:stretch>
        </p:blipFill>
        <p:spPr>
          <a:xfrm flipH="1" rot="10800000">
            <a:off x="-208780" y="3638875"/>
            <a:ext cx="2300675" cy="2075900"/>
          </a:xfrm>
          <a:prstGeom prst="rect">
            <a:avLst/>
          </a:prstGeom>
          <a:noFill/>
          <a:ln>
            <a:noFill/>
          </a:ln>
        </p:spPr>
      </p:pic>
      <p:pic>
        <p:nvPicPr>
          <p:cNvPr id="434" name="Google Shape;434;p48"/>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35" name="Google Shape;435;p48"/>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36" name="Google Shape;436;p48"/>
          <p:cNvSpPr/>
          <p:nvPr/>
        </p:nvSpPr>
        <p:spPr>
          <a:xfrm>
            <a:off x="5173671" y="1733509"/>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3131041" y="1723025"/>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p:nvPr/>
        </p:nvSpPr>
        <p:spPr>
          <a:xfrm>
            <a:off x="7178193" y="1733522"/>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1117206" y="1723013"/>
            <a:ext cx="853640" cy="73872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5">
    <p:spTree>
      <p:nvGrpSpPr>
        <p:cNvPr id="440" name="Shape 440"/>
        <p:cNvGrpSpPr/>
        <p:nvPr/>
      </p:nvGrpSpPr>
      <p:grpSpPr>
        <a:xfrm>
          <a:off x="0" y="0"/>
          <a:ext cx="0" cy="0"/>
          <a:chOff x="0" y="0"/>
          <a:chExt cx="0" cy="0"/>
        </a:xfrm>
      </p:grpSpPr>
      <p:sp>
        <p:nvSpPr>
          <p:cNvPr id="441" name="Google Shape;441;p49"/>
          <p:cNvSpPr txBox="1"/>
          <p:nvPr>
            <p:ph type="ctrTitle"/>
          </p:nvPr>
        </p:nvSpPr>
        <p:spPr>
          <a:xfrm flipH="1">
            <a:off x="540000" y="452026"/>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442" name="Google Shape;442;p49"/>
          <p:cNvSpPr txBox="1"/>
          <p:nvPr>
            <p:ph idx="1" type="subTitle"/>
          </p:nvPr>
        </p:nvSpPr>
        <p:spPr>
          <a:xfrm>
            <a:off x="772100" y="1791299"/>
            <a:ext cx="2013600" cy="36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443" name="Google Shape;443;p49"/>
          <p:cNvPicPr preferRelativeResize="0"/>
          <p:nvPr/>
        </p:nvPicPr>
        <p:blipFill>
          <a:blip r:embed="rId2">
            <a:alphaModFix/>
          </a:blip>
          <a:stretch>
            <a:fillRect/>
          </a:stretch>
        </p:blipFill>
        <p:spPr>
          <a:xfrm flipH="1">
            <a:off x="7071825" y="-581130"/>
            <a:ext cx="2300675" cy="2075900"/>
          </a:xfrm>
          <a:prstGeom prst="rect">
            <a:avLst/>
          </a:prstGeom>
          <a:noFill/>
          <a:ln>
            <a:noFill/>
          </a:ln>
        </p:spPr>
      </p:pic>
      <p:pic>
        <p:nvPicPr>
          <p:cNvPr id="444" name="Google Shape;444;p49"/>
          <p:cNvPicPr preferRelativeResize="0"/>
          <p:nvPr/>
        </p:nvPicPr>
        <p:blipFill>
          <a:blip r:embed="rId2">
            <a:alphaModFix/>
          </a:blip>
          <a:stretch>
            <a:fillRect/>
          </a:stretch>
        </p:blipFill>
        <p:spPr>
          <a:xfrm flipH="1" rot="10800000">
            <a:off x="-208780" y="3638875"/>
            <a:ext cx="2300675" cy="2075900"/>
          </a:xfrm>
          <a:prstGeom prst="rect">
            <a:avLst/>
          </a:prstGeom>
          <a:noFill/>
          <a:ln>
            <a:noFill/>
          </a:ln>
        </p:spPr>
      </p:pic>
      <p:pic>
        <p:nvPicPr>
          <p:cNvPr id="445" name="Google Shape;445;p49"/>
          <p:cNvPicPr preferRelativeResize="0"/>
          <p:nvPr/>
        </p:nvPicPr>
        <p:blipFill>
          <a:blip r:embed="rId2">
            <a:alphaModFix/>
          </a:blip>
          <a:stretch>
            <a:fillRect/>
          </a:stretch>
        </p:blipFill>
        <p:spPr>
          <a:xfrm rot="10800000">
            <a:off x="6852804" y="3644024"/>
            <a:ext cx="2300675" cy="2075900"/>
          </a:xfrm>
          <a:prstGeom prst="rect">
            <a:avLst/>
          </a:prstGeom>
          <a:noFill/>
          <a:ln>
            <a:noFill/>
          </a:ln>
        </p:spPr>
      </p:pic>
      <p:pic>
        <p:nvPicPr>
          <p:cNvPr id="446" name="Google Shape;446;p49"/>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47" name="Google Shape;447;p49"/>
          <p:cNvSpPr txBox="1"/>
          <p:nvPr>
            <p:ph hasCustomPrompt="1" idx="2" type="title"/>
          </p:nvPr>
        </p:nvSpPr>
        <p:spPr>
          <a:xfrm>
            <a:off x="772100" y="1481125"/>
            <a:ext cx="2013600" cy="453900"/>
          </a:xfrm>
          <a:prstGeom prst="rect">
            <a:avLst/>
          </a:prstGeom>
          <a:noFill/>
        </p:spPr>
        <p:txBody>
          <a:bodyPr anchorCtr="0" anchor="ctr" bIns="91425" lIns="91425" spcFirstLastPara="1" rIns="91425" wrap="square" tIns="91425">
            <a:noAutofit/>
          </a:bodyPr>
          <a:lstStyle>
            <a:lvl1pPr lvl="0" algn="l">
              <a:spcBef>
                <a:spcPts val="0"/>
              </a:spcBef>
              <a:spcAft>
                <a:spcPts val="0"/>
              </a:spcAft>
              <a:buSzPts val="3000"/>
              <a:buNone/>
              <a:defRPr sz="1600">
                <a:solidFill>
                  <a:schemeClr val="accent2"/>
                </a:solidFill>
              </a:defRPr>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48" name="Google Shape;448;p49"/>
          <p:cNvSpPr txBox="1"/>
          <p:nvPr>
            <p:ph idx="3" type="subTitle"/>
          </p:nvPr>
        </p:nvSpPr>
        <p:spPr>
          <a:xfrm>
            <a:off x="763375" y="2854584"/>
            <a:ext cx="2013600" cy="36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49" name="Google Shape;449;p49"/>
          <p:cNvSpPr txBox="1"/>
          <p:nvPr>
            <p:ph hasCustomPrompt="1" idx="4" type="title"/>
          </p:nvPr>
        </p:nvSpPr>
        <p:spPr>
          <a:xfrm>
            <a:off x="763375" y="2549389"/>
            <a:ext cx="2013600" cy="453900"/>
          </a:xfrm>
          <a:prstGeom prst="rect">
            <a:avLst/>
          </a:prstGeom>
          <a:noFill/>
        </p:spPr>
        <p:txBody>
          <a:bodyPr anchorCtr="0" anchor="ctr" bIns="91425" lIns="91425" spcFirstLastPara="1" rIns="91425" wrap="square" tIns="91425">
            <a:noAutofit/>
          </a:bodyPr>
          <a:lstStyle>
            <a:lvl1pPr lvl="0" algn="l">
              <a:spcBef>
                <a:spcPts val="0"/>
              </a:spcBef>
              <a:spcAft>
                <a:spcPts val="0"/>
              </a:spcAft>
              <a:buSzPts val="3000"/>
              <a:buNone/>
              <a:defRPr sz="1600">
                <a:solidFill>
                  <a:schemeClr val="accent2"/>
                </a:solidFill>
              </a:defRPr>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0" name="Google Shape;450;p49"/>
          <p:cNvSpPr txBox="1"/>
          <p:nvPr>
            <p:ph idx="5" type="subTitle"/>
          </p:nvPr>
        </p:nvSpPr>
        <p:spPr>
          <a:xfrm>
            <a:off x="6369350" y="1791299"/>
            <a:ext cx="2013600" cy="36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51" name="Google Shape;451;p49"/>
          <p:cNvSpPr txBox="1"/>
          <p:nvPr>
            <p:ph hasCustomPrompt="1" idx="6" type="title"/>
          </p:nvPr>
        </p:nvSpPr>
        <p:spPr>
          <a:xfrm>
            <a:off x="6369300" y="1481125"/>
            <a:ext cx="2013600" cy="4539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1600">
                <a:solidFill>
                  <a:schemeClr val="accent2"/>
                </a:solidFill>
              </a:defRPr>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2" name="Google Shape;452;p49"/>
          <p:cNvSpPr txBox="1"/>
          <p:nvPr>
            <p:ph idx="7" type="subTitle"/>
          </p:nvPr>
        </p:nvSpPr>
        <p:spPr>
          <a:xfrm>
            <a:off x="6369300" y="2849652"/>
            <a:ext cx="2013600" cy="367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53" name="Google Shape;453;p49"/>
          <p:cNvSpPr txBox="1"/>
          <p:nvPr>
            <p:ph hasCustomPrompt="1" idx="8" type="title"/>
          </p:nvPr>
        </p:nvSpPr>
        <p:spPr>
          <a:xfrm>
            <a:off x="6369300" y="2549402"/>
            <a:ext cx="2013600" cy="4539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3000"/>
              <a:buNone/>
              <a:defRPr sz="1600">
                <a:solidFill>
                  <a:schemeClr val="accent2"/>
                </a:solidFill>
              </a:defRPr>
            </a:lvl1pPr>
            <a:lvl2pPr lvl="1"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6">
    <p:spTree>
      <p:nvGrpSpPr>
        <p:cNvPr id="454" name="Shape 454"/>
        <p:cNvGrpSpPr/>
        <p:nvPr/>
      </p:nvGrpSpPr>
      <p:grpSpPr>
        <a:xfrm>
          <a:off x="0" y="0"/>
          <a:ext cx="0" cy="0"/>
          <a:chOff x="0" y="0"/>
          <a:chExt cx="0" cy="0"/>
        </a:xfrm>
      </p:grpSpPr>
      <p:sp>
        <p:nvSpPr>
          <p:cNvPr id="455" name="Google Shape;455;p50"/>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456" name="Google Shape;456;p50"/>
          <p:cNvSpPr txBox="1"/>
          <p:nvPr>
            <p:ph idx="1" type="subTitle"/>
          </p:nvPr>
        </p:nvSpPr>
        <p:spPr>
          <a:xfrm>
            <a:off x="1132000" y="3432862"/>
            <a:ext cx="1874100" cy="367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457" name="Google Shape;457;p50"/>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458" name="Google Shape;458;p50"/>
          <p:cNvSpPr txBox="1"/>
          <p:nvPr>
            <p:ph hasCustomPrompt="1" idx="2" type="title"/>
          </p:nvPr>
        </p:nvSpPr>
        <p:spPr>
          <a:xfrm>
            <a:off x="3725850" y="2029263"/>
            <a:ext cx="1515900" cy="4539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59" name="Google Shape;459;p50"/>
          <p:cNvSpPr txBox="1"/>
          <p:nvPr>
            <p:ph hasCustomPrompt="1" idx="3" type="title"/>
          </p:nvPr>
        </p:nvSpPr>
        <p:spPr>
          <a:xfrm>
            <a:off x="3022450" y="3601675"/>
            <a:ext cx="1407300" cy="4539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0" name="Google Shape;460;p50"/>
          <p:cNvSpPr txBox="1"/>
          <p:nvPr>
            <p:ph hasCustomPrompt="1" idx="4" type="title"/>
          </p:nvPr>
        </p:nvSpPr>
        <p:spPr>
          <a:xfrm>
            <a:off x="4565843" y="3408687"/>
            <a:ext cx="685800" cy="4539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1" name="Google Shape;461;p50"/>
          <p:cNvSpPr txBox="1"/>
          <p:nvPr>
            <p:ph idx="5" type="subTitle"/>
          </p:nvPr>
        </p:nvSpPr>
        <p:spPr>
          <a:xfrm>
            <a:off x="5445069" y="1751762"/>
            <a:ext cx="1868700" cy="3678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62" name="Google Shape;462;p50"/>
          <p:cNvSpPr txBox="1"/>
          <p:nvPr>
            <p:ph idx="6" type="subTitle"/>
          </p:nvPr>
        </p:nvSpPr>
        <p:spPr>
          <a:xfrm>
            <a:off x="5326225" y="3441195"/>
            <a:ext cx="1874100" cy="3678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63" name="Google Shape;463;p50"/>
          <p:cNvSpPr txBox="1"/>
          <p:nvPr>
            <p:ph idx="7" type="subTitle"/>
          </p:nvPr>
        </p:nvSpPr>
        <p:spPr>
          <a:xfrm>
            <a:off x="5439558" y="1986687"/>
            <a:ext cx="1868700" cy="670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64" name="Google Shape;464;p50"/>
          <p:cNvSpPr txBox="1"/>
          <p:nvPr>
            <p:ph idx="8" type="subTitle"/>
          </p:nvPr>
        </p:nvSpPr>
        <p:spPr>
          <a:xfrm>
            <a:off x="5328925" y="3808995"/>
            <a:ext cx="1868700" cy="5697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65" name="Google Shape;465;p50"/>
          <p:cNvSpPr txBox="1"/>
          <p:nvPr>
            <p:ph idx="9" type="subTitle"/>
          </p:nvPr>
        </p:nvSpPr>
        <p:spPr>
          <a:xfrm>
            <a:off x="1132000" y="3592190"/>
            <a:ext cx="1874100" cy="778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5">
    <p:spTree>
      <p:nvGrpSpPr>
        <p:cNvPr id="466" name="Shape 466"/>
        <p:cNvGrpSpPr/>
        <p:nvPr/>
      </p:nvGrpSpPr>
      <p:grpSpPr>
        <a:xfrm>
          <a:off x="0" y="0"/>
          <a:ext cx="0" cy="0"/>
          <a:chOff x="0" y="0"/>
          <a:chExt cx="0" cy="0"/>
        </a:xfrm>
      </p:grpSpPr>
      <p:pic>
        <p:nvPicPr>
          <p:cNvPr id="467" name="Google Shape;467;p51"/>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8" name="Google Shape;468;p51"/>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9" name="Google Shape;469;p51"/>
          <p:cNvPicPr preferRelativeResize="0"/>
          <p:nvPr/>
        </p:nvPicPr>
        <p:blipFill>
          <a:blip r:embed="rId2">
            <a:alphaModFix/>
          </a:blip>
          <a:stretch>
            <a:fillRect/>
          </a:stretch>
        </p:blipFill>
        <p:spPr>
          <a:xfrm flipH="1" rot="10800000">
            <a:off x="-552472" y="2791087"/>
            <a:ext cx="3136825" cy="2830350"/>
          </a:xfrm>
          <a:prstGeom prst="rect">
            <a:avLst/>
          </a:prstGeom>
          <a:noFill/>
          <a:ln>
            <a:noFill/>
          </a:ln>
        </p:spPr>
      </p:pic>
      <p:pic>
        <p:nvPicPr>
          <p:cNvPr id="470" name="Google Shape;470;p51"/>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71" name="Google Shape;471;p51"/>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6">
    <p:spTree>
      <p:nvGrpSpPr>
        <p:cNvPr id="472" name="Shape 472"/>
        <p:cNvGrpSpPr/>
        <p:nvPr/>
      </p:nvGrpSpPr>
      <p:grpSpPr>
        <a:xfrm>
          <a:off x="0" y="0"/>
          <a:ext cx="0" cy="0"/>
          <a:chOff x="0" y="0"/>
          <a:chExt cx="0" cy="0"/>
        </a:xfrm>
      </p:grpSpPr>
      <p:pic>
        <p:nvPicPr>
          <p:cNvPr id="473" name="Google Shape;473;p52"/>
          <p:cNvPicPr preferRelativeResize="0"/>
          <p:nvPr/>
        </p:nvPicPr>
        <p:blipFill>
          <a:blip r:embed="rId2">
            <a:alphaModFix/>
          </a:blip>
          <a:stretch>
            <a:fillRect/>
          </a:stretch>
        </p:blipFill>
        <p:spPr>
          <a:xfrm flipH="1">
            <a:off x="6843225" y="-914119"/>
            <a:ext cx="2300675" cy="2075900"/>
          </a:xfrm>
          <a:prstGeom prst="rect">
            <a:avLst/>
          </a:prstGeom>
          <a:noFill/>
          <a:ln>
            <a:noFill/>
          </a:ln>
        </p:spPr>
      </p:pic>
      <p:pic>
        <p:nvPicPr>
          <p:cNvPr id="474" name="Google Shape;474;p52"/>
          <p:cNvPicPr preferRelativeResize="0"/>
          <p:nvPr/>
        </p:nvPicPr>
        <p:blipFill>
          <a:blip r:embed="rId2">
            <a:alphaModFix/>
          </a:blip>
          <a:stretch>
            <a:fillRect/>
          </a:stretch>
        </p:blipFill>
        <p:spPr>
          <a:xfrm flipH="1" rot="10800000">
            <a:off x="0" y="3991490"/>
            <a:ext cx="2300675" cy="2075900"/>
          </a:xfrm>
          <a:prstGeom prst="rect">
            <a:avLst/>
          </a:prstGeom>
          <a:noFill/>
          <a:ln>
            <a:noFill/>
          </a:ln>
        </p:spPr>
      </p:pic>
      <p:sp>
        <p:nvSpPr>
          <p:cNvPr id="475" name="Google Shape;475;p52"/>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57">
    <p:spTree>
      <p:nvGrpSpPr>
        <p:cNvPr id="476" name="Shape 476"/>
        <p:cNvGrpSpPr/>
        <p:nvPr/>
      </p:nvGrpSpPr>
      <p:grpSpPr>
        <a:xfrm>
          <a:off x="0" y="0"/>
          <a:ext cx="0" cy="0"/>
          <a:chOff x="0" y="0"/>
          <a:chExt cx="0" cy="0"/>
        </a:xfrm>
      </p:grpSpPr>
      <p:sp>
        <p:nvSpPr>
          <p:cNvPr id="477" name="Google Shape;477;p53"/>
          <p:cNvSpPr txBox="1"/>
          <p:nvPr>
            <p:ph hasCustomPrompt="1" type="title"/>
          </p:nvPr>
        </p:nvSpPr>
        <p:spPr>
          <a:xfrm>
            <a:off x="416676" y="1400075"/>
            <a:ext cx="6014400" cy="1780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5000"/>
              <a:buNone/>
              <a:defRPr sz="11500"/>
            </a:lvl1pPr>
            <a:lvl2pPr lvl="1"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478" name="Google Shape;478;p53"/>
          <p:cNvSpPr txBox="1"/>
          <p:nvPr>
            <p:ph idx="1" type="subTitle"/>
          </p:nvPr>
        </p:nvSpPr>
        <p:spPr>
          <a:xfrm>
            <a:off x="540000" y="3159050"/>
            <a:ext cx="6016500" cy="394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479" name="Google Shape;479;p53"/>
          <p:cNvPicPr preferRelativeResize="0"/>
          <p:nvPr/>
        </p:nvPicPr>
        <p:blipFill>
          <a:blip r:embed="rId2">
            <a:alphaModFix/>
          </a:blip>
          <a:stretch>
            <a:fillRect/>
          </a:stretch>
        </p:blipFill>
        <p:spPr>
          <a:xfrm>
            <a:off x="6843325" y="-12"/>
            <a:ext cx="2300675" cy="2075900"/>
          </a:xfrm>
          <a:prstGeom prst="rect">
            <a:avLst/>
          </a:prstGeom>
          <a:noFill/>
          <a:ln>
            <a:noFill/>
          </a:ln>
        </p:spPr>
      </p:pic>
      <p:pic>
        <p:nvPicPr>
          <p:cNvPr id="480" name="Google Shape;480;p53"/>
          <p:cNvPicPr preferRelativeResize="0"/>
          <p:nvPr/>
        </p:nvPicPr>
        <p:blipFill>
          <a:blip r:embed="rId2">
            <a:alphaModFix/>
          </a:blip>
          <a:stretch>
            <a:fillRect/>
          </a:stretch>
        </p:blipFill>
        <p:spPr>
          <a:xfrm flipH="1" rot="10800000">
            <a:off x="6843315" y="3067592"/>
            <a:ext cx="2300675" cy="2075900"/>
          </a:xfrm>
          <a:prstGeom prst="rect">
            <a:avLst/>
          </a:prstGeom>
          <a:noFill/>
          <a:ln>
            <a:noFill/>
          </a:ln>
        </p:spPr>
      </p:pic>
      <p:sp>
        <p:nvSpPr>
          <p:cNvPr id="481" name="Google Shape;481;p53"/>
          <p:cNvSpPr/>
          <p:nvPr/>
        </p:nvSpPr>
        <p:spPr>
          <a:xfrm rot="5400000">
            <a:off x="1688625" y="-740500"/>
            <a:ext cx="3179100" cy="6556500"/>
          </a:xfrm>
          <a:prstGeom prst="rect">
            <a:avLst/>
          </a:pr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9">
  <p:cSld name="CUSTOM_58">
    <p:spTree>
      <p:nvGrpSpPr>
        <p:cNvPr id="482" name="Shape 482"/>
        <p:cNvGrpSpPr/>
        <p:nvPr/>
      </p:nvGrpSpPr>
      <p:grpSpPr>
        <a:xfrm>
          <a:off x="0" y="0"/>
          <a:ext cx="0" cy="0"/>
          <a:chOff x="0" y="0"/>
          <a:chExt cx="0" cy="0"/>
        </a:xfrm>
      </p:grpSpPr>
      <p:sp>
        <p:nvSpPr>
          <p:cNvPr id="483" name="Google Shape;483;p54"/>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484" name="Google Shape;484;p54"/>
          <p:cNvPicPr preferRelativeResize="0"/>
          <p:nvPr/>
        </p:nvPicPr>
        <p:blipFill>
          <a:blip r:embed="rId2">
            <a:alphaModFix/>
          </a:blip>
          <a:stretch>
            <a:fillRect/>
          </a:stretch>
        </p:blipFill>
        <p:spPr>
          <a:xfrm>
            <a:off x="0" y="0"/>
            <a:ext cx="2300675" cy="2075900"/>
          </a:xfrm>
          <a:prstGeom prst="rect">
            <a:avLst/>
          </a:prstGeom>
          <a:noFill/>
          <a:ln>
            <a:noFill/>
          </a:ln>
        </p:spPr>
      </p:pic>
      <p:sp>
        <p:nvSpPr>
          <p:cNvPr id="485" name="Google Shape;485;p54"/>
          <p:cNvSpPr txBox="1"/>
          <p:nvPr>
            <p:ph idx="1" type="subTitle"/>
          </p:nvPr>
        </p:nvSpPr>
        <p:spPr>
          <a:xfrm>
            <a:off x="1758182" y="4055692"/>
            <a:ext cx="12177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86" name="Google Shape;486;p54"/>
          <p:cNvSpPr txBox="1"/>
          <p:nvPr>
            <p:ph idx="2" type="subTitle"/>
          </p:nvPr>
        </p:nvSpPr>
        <p:spPr>
          <a:xfrm>
            <a:off x="3939062" y="4070880"/>
            <a:ext cx="12624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87" name="Google Shape;487;p54"/>
          <p:cNvSpPr txBox="1"/>
          <p:nvPr>
            <p:ph idx="3" type="subTitle"/>
          </p:nvPr>
        </p:nvSpPr>
        <p:spPr>
          <a:xfrm>
            <a:off x="6187500" y="4069687"/>
            <a:ext cx="12624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88" name="Google Shape;488;p54"/>
          <p:cNvSpPr txBox="1"/>
          <p:nvPr>
            <p:ph idx="4" type="subTitle"/>
          </p:nvPr>
        </p:nvSpPr>
        <p:spPr>
          <a:xfrm>
            <a:off x="1743882" y="3729155"/>
            <a:ext cx="12177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489" name="Google Shape;489;p54"/>
          <p:cNvSpPr txBox="1"/>
          <p:nvPr>
            <p:ph idx="5" type="subTitle"/>
          </p:nvPr>
        </p:nvSpPr>
        <p:spPr>
          <a:xfrm>
            <a:off x="3939062" y="3733800"/>
            <a:ext cx="1262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490" name="Google Shape;490;p54"/>
          <p:cNvSpPr txBox="1"/>
          <p:nvPr>
            <p:ph idx="6" type="subTitle"/>
          </p:nvPr>
        </p:nvSpPr>
        <p:spPr>
          <a:xfrm>
            <a:off x="6187600" y="3733632"/>
            <a:ext cx="12624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0">
  <p:cSld name="CUSTOM_59">
    <p:spTree>
      <p:nvGrpSpPr>
        <p:cNvPr id="491" name="Shape 491"/>
        <p:cNvGrpSpPr/>
        <p:nvPr/>
      </p:nvGrpSpPr>
      <p:grpSpPr>
        <a:xfrm>
          <a:off x="0" y="0"/>
          <a:ext cx="0" cy="0"/>
          <a:chOff x="0" y="0"/>
          <a:chExt cx="0" cy="0"/>
        </a:xfrm>
      </p:grpSpPr>
      <p:pic>
        <p:nvPicPr>
          <p:cNvPr id="492" name="Google Shape;492;p55"/>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493" name="Google Shape;493;p55"/>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494" name="Google Shape;494;p55"/>
          <p:cNvSpPr txBox="1"/>
          <p:nvPr>
            <p:ph type="ctrTitle"/>
          </p:nvPr>
        </p:nvSpPr>
        <p:spPr>
          <a:xfrm flipH="1">
            <a:off x="540000" y="452237"/>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FFFFF"/>
              </a:buClr>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495" name="Google Shape;495;p55"/>
          <p:cNvSpPr txBox="1"/>
          <p:nvPr>
            <p:ph idx="1" type="subTitle"/>
          </p:nvPr>
        </p:nvSpPr>
        <p:spPr>
          <a:xfrm>
            <a:off x="768200" y="2833363"/>
            <a:ext cx="14319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96" name="Google Shape;496;p55"/>
          <p:cNvSpPr txBox="1"/>
          <p:nvPr>
            <p:ph idx="2" type="subTitle"/>
          </p:nvPr>
        </p:nvSpPr>
        <p:spPr>
          <a:xfrm>
            <a:off x="3833745" y="2843907"/>
            <a:ext cx="14319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97" name="Google Shape;497;p55"/>
          <p:cNvSpPr txBox="1"/>
          <p:nvPr>
            <p:ph idx="3" type="subTitle"/>
          </p:nvPr>
        </p:nvSpPr>
        <p:spPr>
          <a:xfrm>
            <a:off x="6910975" y="2835788"/>
            <a:ext cx="14319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98" name="Google Shape;498;p55"/>
          <p:cNvSpPr txBox="1"/>
          <p:nvPr>
            <p:ph idx="4" type="subTitle"/>
          </p:nvPr>
        </p:nvSpPr>
        <p:spPr>
          <a:xfrm>
            <a:off x="768200" y="2472707"/>
            <a:ext cx="1431900" cy="3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9" name="Google Shape;499;p55"/>
          <p:cNvSpPr txBox="1"/>
          <p:nvPr>
            <p:ph idx="5" type="subTitle"/>
          </p:nvPr>
        </p:nvSpPr>
        <p:spPr>
          <a:xfrm>
            <a:off x="3833875" y="2472725"/>
            <a:ext cx="14319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0" name="Google Shape;500;p55"/>
          <p:cNvSpPr txBox="1"/>
          <p:nvPr>
            <p:ph idx="6" type="subTitle"/>
          </p:nvPr>
        </p:nvSpPr>
        <p:spPr>
          <a:xfrm>
            <a:off x="6911111" y="2476132"/>
            <a:ext cx="14319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1" name="Google Shape;501;p55"/>
          <p:cNvSpPr/>
          <p:nvPr/>
        </p:nvSpPr>
        <p:spPr>
          <a:xfrm rot="5400000">
            <a:off x="287567"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p:nvPr/>
        </p:nvSpPr>
        <p:spPr>
          <a:xfrm rot="5400000">
            <a:off x="1194834" y="1350189"/>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5"/>
          <p:cNvSpPr/>
          <p:nvPr/>
        </p:nvSpPr>
        <p:spPr>
          <a:xfrm rot="5400000">
            <a:off x="3385220"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5"/>
          <p:cNvSpPr/>
          <p:nvPr/>
        </p:nvSpPr>
        <p:spPr>
          <a:xfrm rot="5400000">
            <a:off x="6415442" y="1686614"/>
            <a:ext cx="2394897" cy="207586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5"/>
          <p:cNvSpPr/>
          <p:nvPr/>
        </p:nvSpPr>
        <p:spPr>
          <a:xfrm rot="5400000">
            <a:off x="7328448" y="1350201"/>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5"/>
          <p:cNvSpPr/>
          <p:nvPr/>
        </p:nvSpPr>
        <p:spPr>
          <a:xfrm rot="5400000">
            <a:off x="4290136" y="1350201"/>
            <a:ext cx="578916" cy="501797"/>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55"/>
          <p:cNvPicPr preferRelativeResize="0"/>
          <p:nvPr/>
        </p:nvPicPr>
        <p:blipFill>
          <a:blip r:embed="rId2">
            <a:alphaModFix/>
          </a:blip>
          <a:stretch>
            <a:fillRect/>
          </a:stretch>
        </p:blipFill>
        <p:spPr>
          <a:xfrm flipH="1">
            <a:off x="-1810644" y="-1661952"/>
            <a:ext cx="3711324" cy="33487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60">
    <p:spTree>
      <p:nvGrpSpPr>
        <p:cNvPr id="508" name="Shape 508"/>
        <p:cNvGrpSpPr/>
        <p:nvPr/>
      </p:nvGrpSpPr>
      <p:grpSpPr>
        <a:xfrm>
          <a:off x="0" y="0"/>
          <a:ext cx="0" cy="0"/>
          <a:chOff x="0" y="0"/>
          <a:chExt cx="0" cy="0"/>
        </a:xfrm>
      </p:grpSpPr>
      <p:pic>
        <p:nvPicPr>
          <p:cNvPr id="509" name="Google Shape;509;p56"/>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510" name="Google Shape;510;p56"/>
          <p:cNvSpPr txBox="1"/>
          <p:nvPr>
            <p:ph type="ctrTitle"/>
          </p:nvPr>
        </p:nvSpPr>
        <p:spPr>
          <a:xfrm flipH="1">
            <a:off x="457200" y="452237"/>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p:txBody>
      </p:sp>
      <p:sp>
        <p:nvSpPr>
          <p:cNvPr id="511" name="Google Shape;511;p56"/>
          <p:cNvSpPr txBox="1"/>
          <p:nvPr>
            <p:ph idx="2" type="ctrTitle"/>
          </p:nvPr>
        </p:nvSpPr>
        <p:spPr>
          <a:xfrm>
            <a:off x="2393800" y="3851557"/>
            <a:ext cx="1231200" cy="36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1400"/>
              <a:buNone/>
              <a:defRPr sz="1600">
                <a:solidFill>
                  <a:schemeClr val="accent2"/>
                </a:solidFill>
              </a:defRPr>
            </a:lvl1pPr>
            <a:lvl2pPr lvl="1" algn="ctr">
              <a:spcBef>
                <a:spcPts val="0"/>
              </a:spcBef>
              <a:spcAft>
                <a:spcPts val="0"/>
              </a:spcAft>
              <a:buClr>
                <a:schemeClr val="accent2"/>
              </a:buClr>
              <a:buSzPts val="1800"/>
              <a:buNone/>
              <a:defRPr sz="1800">
                <a:solidFill>
                  <a:schemeClr val="accent2"/>
                </a:solidFill>
              </a:defRPr>
            </a:lvl2pPr>
            <a:lvl3pPr lvl="2" algn="ctr">
              <a:spcBef>
                <a:spcPts val="0"/>
              </a:spcBef>
              <a:spcAft>
                <a:spcPts val="0"/>
              </a:spcAft>
              <a:buClr>
                <a:schemeClr val="accent2"/>
              </a:buClr>
              <a:buSzPts val="1800"/>
              <a:buNone/>
              <a:defRPr sz="1800">
                <a:solidFill>
                  <a:schemeClr val="accent2"/>
                </a:solidFill>
              </a:defRPr>
            </a:lvl3pPr>
            <a:lvl4pPr lvl="3" algn="ctr">
              <a:spcBef>
                <a:spcPts val="0"/>
              </a:spcBef>
              <a:spcAft>
                <a:spcPts val="0"/>
              </a:spcAft>
              <a:buClr>
                <a:schemeClr val="accent2"/>
              </a:buClr>
              <a:buSzPts val="1800"/>
              <a:buNone/>
              <a:defRPr sz="1800">
                <a:solidFill>
                  <a:schemeClr val="accent2"/>
                </a:solidFill>
              </a:defRPr>
            </a:lvl4pPr>
            <a:lvl5pPr lvl="4" algn="ctr">
              <a:spcBef>
                <a:spcPts val="0"/>
              </a:spcBef>
              <a:spcAft>
                <a:spcPts val="0"/>
              </a:spcAft>
              <a:buClr>
                <a:schemeClr val="accent2"/>
              </a:buClr>
              <a:buSzPts val="1800"/>
              <a:buNone/>
              <a:defRPr sz="1800">
                <a:solidFill>
                  <a:schemeClr val="accent2"/>
                </a:solidFill>
              </a:defRPr>
            </a:lvl5pPr>
            <a:lvl6pPr lvl="5" algn="ctr">
              <a:spcBef>
                <a:spcPts val="0"/>
              </a:spcBef>
              <a:spcAft>
                <a:spcPts val="0"/>
              </a:spcAft>
              <a:buClr>
                <a:schemeClr val="accent2"/>
              </a:buClr>
              <a:buSzPts val="1800"/>
              <a:buNone/>
              <a:defRPr sz="1800">
                <a:solidFill>
                  <a:schemeClr val="accent2"/>
                </a:solidFill>
              </a:defRPr>
            </a:lvl6pPr>
            <a:lvl7pPr lvl="6" algn="ctr">
              <a:spcBef>
                <a:spcPts val="0"/>
              </a:spcBef>
              <a:spcAft>
                <a:spcPts val="0"/>
              </a:spcAft>
              <a:buClr>
                <a:schemeClr val="accent2"/>
              </a:buClr>
              <a:buSzPts val="1800"/>
              <a:buNone/>
              <a:defRPr sz="1800">
                <a:solidFill>
                  <a:schemeClr val="accent2"/>
                </a:solidFill>
              </a:defRPr>
            </a:lvl7pPr>
            <a:lvl8pPr lvl="7" algn="ctr">
              <a:spcBef>
                <a:spcPts val="0"/>
              </a:spcBef>
              <a:spcAft>
                <a:spcPts val="0"/>
              </a:spcAft>
              <a:buClr>
                <a:schemeClr val="accent2"/>
              </a:buClr>
              <a:buSzPts val="1800"/>
              <a:buNone/>
              <a:defRPr sz="1800">
                <a:solidFill>
                  <a:schemeClr val="accent2"/>
                </a:solidFill>
              </a:defRPr>
            </a:lvl8pPr>
            <a:lvl9pPr lvl="8" algn="ctr">
              <a:spcBef>
                <a:spcPts val="0"/>
              </a:spcBef>
              <a:spcAft>
                <a:spcPts val="0"/>
              </a:spcAft>
              <a:buClr>
                <a:schemeClr val="accent2"/>
              </a:buClr>
              <a:buSzPts val="1800"/>
              <a:buNone/>
              <a:defRPr sz="1800">
                <a:solidFill>
                  <a:schemeClr val="accent2"/>
                </a:solidFill>
              </a:defRPr>
            </a:lvl9pPr>
          </a:lstStyle>
          <a:p/>
        </p:txBody>
      </p:sp>
      <p:sp>
        <p:nvSpPr>
          <p:cNvPr id="512" name="Google Shape;512;p56"/>
          <p:cNvSpPr txBox="1"/>
          <p:nvPr>
            <p:ph idx="1" type="subTitle"/>
          </p:nvPr>
        </p:nvSpPr>
        <p:spPr>
          <a:xfrm>
            <a:off x="2393800" y="4112538"/>
            <a:ext cx="12312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13" name="Google Shape;513;p56"/>
          <p:cNvSpPr txBox="1"/>
          <p:nvPr>
            <p:ph idx="3" type="ctrTitle"/>
          </p:nvPr>
        </p:nvSpPr>
        <p:spPr>
          <a:xfrm>
            <a:off x="4454450" y="3859775"/>
            <a:ext cx="1231200" cy="36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1400"/>
              <a:buNone/>
              <a:defRPr sz="1600">
                <a:solidFill>
                  <a:schemeClr val="accent2"/>
                </a:solidFill>
              </a:defRPr>
            </a:lvl1pPr>
            <a:lvl2pPr lvl="1" algn="ctr">
              <a:spcBef>
                <a:spcPts val="0"/>
              </a:spcBef>
              <a:spcAft>
                <a:spcPts val="0"/>
              </a:spcAft>
              <a:buClr>
                <a:schemeClr val="accent2"/>
              </a:buClr>
              <a:buSzPts val="1800"/>
              <a:buNone/>
              <a:defRPr sz="1800">
                <a:solidFill>
                  <a:schemeClr val="accent2"/>
                </a:solidFill>
              </a:defRPr>
            </a:lvl2pPr>
            <a:lvl3pPr lvl="2" algn="ctr">
              <a:spcBef>
                <a:spcPts val="0"/>
              </a:spcBef>
              <a:spcAft>
                <a:spcPts val="0"/>
              </a:spcAft>
              <a:buClr>
                <a:schemeClr val="accent2"/>
              </a:buClr>
              <a:buSzPts val="1800"/>
              <a:buNone/>
              <a:defRPr sz="1800">
                <a:solidFill>
                  <a:schemeClr val="accent2"/>
                </a:solidFill>
              </a:defRPr>
            </a:lvl3pPr>
            <a:lvl4pPr lvl="3" algn="ctr">
              <a:spcBef>
                <a:spcPts val="0"/>
              </a:spcBef>
              <a:spcAft>
                <a:spcPts val="0"/>
              </a:spcAft>
              <a:buClr>
                <a:schemeClr val="accent2"/>
              </a:buClr>
              <a:buSzPts val="1800"/>
              <a:buNone/>
              <a:defRPr sz="1800">
                <a:solidFill>
                  <a:schemeClr val="accent2"/>
                </a:solidFill>
              </a:defRPr>
            </a:lvl4pPr>
            <a:lvl5pPr lvl="4" algn="ctr">
              <a:spcBef>
                <a:spcPts val="0"/>
              </a:spcBef>
              <a:spcAft>
                <a:spcPts val="0"/>
              </a:spcAft>
              <a:buClr>
                <a:schemeClr val="accent2"/>
              </a:buClr>
              <a:buSzPts val="1800"/>
              <a:buNone/>
              <a:defRPr sz="1800">
                <a:solidFill>
                  <a:schemeClr val="accent2"/>
                </a:solidFill>
              </a:defRPr>
            </a:lvl5pPr>
            <a:lvl6pPr lvl="5" algn="ctr">
              <a:spcBef>
                <a:spcPts val="0"/>
              </a:spcBef>
              <a:spcAft>
                <a:spcPts val="0"/>
              </a:spcAft>
              <a:buClr>
                <a:schemeClr val="accent2"/>
              </a:buClr>
              <a:buSzPts val="1800"/>
              <a:buNone/>
              <a:defRPr sz="1800">
                <a:solidFill>
                  <a:schemeClr val="accent2"/>
                </a:solidFill>
              </a:defRPr>
            </a:lvl6pPr>
            <a:lvl7pPr lvl="6" algn="ctr">
              <a:spcBef>
                <a:spcPts val="0"/>
              </a:spcBef>
              <a:spcAft>
                <a:spcPts val="0"/>
              </a:spcAft>
              <a:buClr>
                <a:schemeClr val="accent2"/>
              </a:buClr>
              <a:buSzPts val="1800"/>
              <a:buNone/>
              <a:defRPr sz="1800">
                <a:solidFill>
                  <a:schemeClr val="accent2"/>
                </a:solidFill>
              </a:defRPr>
            </a:lvl7pPr>
            <a:lvl8pPr lvl="7" algn="ctr">
              <a:spcBef>
                <a:spcPts val="0"/>
              </a:spcBef>
              <a:spcAft>
                <a:spcPts val="0"/>
              </a:spcAft>
              <a:buClr>
                <a:schemeClr val="accent2"/>
              </a:buClr>
              <a:buSzPts val="1800"/>
              <a:buNone/>
              <a:defRPr sz="1800">
                <a:solidFill>
                  <a:schemeClr val="accent2"/>
                </a:solidFill>
              </a:defRPr>
            </a:lvl8pPr>
            <a:lvl9pPr lvl="8" algn="ctr">
              <a:spcBef>
                <a:spcPts val="0"/>
              </a:spcBef>
              <a:spcAft>
                <a:spcPts val="0"/>
              </a:spcAft>
              <a:buClr>
                <a:schemeClr val="accent2"/>
              </a:buClr>
              <a:buSzPts val="1800"/>
              <a:buNone/>
              <a:defRPr sz="1800">
                <a:solidFill>
                  <a:schemeClr val="accent2"/>
                </a:solidFill>
              </a:defRPr>
            </a:lvl9pPr>
          </a:lstStyle>
          <a:p/>
        </p:txBody>
      </p:sp>
      <p:sp>
        <p:nvSpPr>
          <p:cNvPr id="514" name="Google Shape;514;p56"/>
          <p:cNvSpPr txBox="1"/>
          <p:nvPr>
            <p:ph idx="4" type="subTitle"/>
          </p:nvPr>
        </p:nvSpPr>
        <p:spPr>
          <a:xfrm>
            <a:off x="4454600" y="4111838"/>
            <a:ext cx="1231200" cy="57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15" name="Google Shape;515;p56"/>
          <p:cNvSpPr txBox="1"/>
          <p:nvPr>
            <p:ph idx="5" type="ctrTitle"/>
          </p:nvPr>
        </p:nvSpPr>
        <p:spPr>
          <a:xfrm>
            <a:off x="3443775" y="1362901"/>
            <a:ext cx="1231200" cy="36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1400"/>
              <a:buNone/>
              <a:defRPr sz="1600">
                <a:solidFill>
                  <a:schemeClr val="accent2"/>
                </a:solidFill>
              </a:defRPr>
            </a:lvl1pPr>
            <a:lvl2pPr lvl="1" algn="ctr">
              <a:spcBef>
                <a:spcPts val="0"/>
              </a:spcBef>
              <a:spcAft>
                <a:spcPts val="0"/>
              </a:spcAft>
              <a:buClr>
                <a:schemeClr val="accent2"/>
              </a:buClr>
              <a:buSzPts val="1800"/>
              <a:buNone/>
              <a:defRPr sz="1800">
                <a:solidFill>
                  <a:schemeClr val="accent2"/>
                </a:solidFill>
              </a:defRPr>
            </a:lvl2pPr>
            <a:lvl3pPr lvl="2" algn="ctr">
              <a:spcBef>
                <a:spcPts val="0"/>
              </a:spcBef>
              <a:spcAft>
                <a:spcPts val="0"/>
              </a:spcAft>
              <a:buClr>
                <a:schemeClr val="accent2"/>
              </a:buClr>
              <a:buSzPts val="1800"/>
              <a:buNone/>
              <a:defRPr sz="1800">
                <a:solidFill>
                  <a:schemeClr val="accent2"/>
                </a:solidFill>
              </a:defRPr>
            </a:lvl3pPr>
            <a:lvl4pPr lvl="3" algn="ctr">
              <a:spcBef>
                <a:spcPts val="0"/>
              </a:spcBef>
              <a:spcAft>
                <a:spcPts val="0"/>
              </a:spcAft>
              <a:buClr>
                <a:schemeClr val="accent2"/>
              </a:buClr>
              <a:buSzPts val="1800"/>
              <a:buNone/>
              <a:defRPr sz="1800">
                <a:solidFill>
                  <a:schemeClr val="accent2"/>
                </a:solidFill>
              </a:defRPr>
            </a:lvl4pPr>
            <a:lvl5pPr lvl="4" algn="ctr">
              <a:spcBef>
                <a:spcPts val="0"/>
              </a:spcBef>
              <a:spcAft>
                <a:spcPts val="0"/>
              </a:spcAft>
              <a:buClr>
                <a:schemeClr val="accent2"/>
              </a:buClr>
              <a:buSzPts val="1800"/>
              <a:buNone/>
              <a:defRPr sz="1800">
                <a:solidFill>
                  <a:schemeClr val="accent2"/>
                </a:solidFill>
              </a:defRPr>
            </a:lvl5pPr>
            <a:lvl6pPr lvl="5" algn="ctr">
              <a:spcBef>
                <a:spcPts val="0"/>
              </a:spcBef>
              <a:spcAft>
                <a:spcPts val="0"/>
              </a:spcAft>
              <a:buClr>
                <a:schemeClr val="accent2"/>
              </a:buClr>
              <a:buSzPts val="1800"/>
              <a:buNone/>
              <a:defRPr sz="1800">
                <a:solidFill>
                  <a:schemeClr val="accent2"/>
                </a:solidFill>
              </a:defRPr>
            </a:lvl6pPr>
            <a:lvl7pPr lvl="6" algn="ctr">
              <a:spcBef>
                <a:spcPts val="0"/>
              </a:spcBef>
              <a:spcAft>
                <a:spcPts val="0"/>
              </a:spcAft>
              <a:buClr>
                <a:schemeClr val="accent2"/>
              </a:buClr>
              <a:buSzPts val="1800"/>
              <a:buNone/>
              <a:defRPr sz="1800">
                <a:solidFill>
                  <a:schemeClr val="accent2"/>
                </a:solidFill>
              </a:defRPr>
            </a:lvl7pPr>
            <a:lvl8pPr lvl="7" algn="ctr">
              <a:spcBef>
                <a:spcPts val="0"/>
              </a:spcBef>
              <a:spcAft>
                <a:spcPts val="0"/>
              </a:spcAft>
              <a:buClr>
                <a:schemeClr val="accent2"/>
              </a:buClr>
              <a:buSzPts val="1800"/>
              <a:buNone/>
              <a:defRPr sz="1800">
                <a:solidFill>
                  <a:schemeClr val="accent2"/>
                </a:solidFill>
              </a:defRPr>
            </a:lvl8pPr>
            <a:lvl9pPr lvl="8" algn="ctr">
              <a:spcBef>
                <a:spcPts val="0"/>
              </a:spcBef>
              <a:spcAft>
                <a:spcPts val="0"/>
              </a:spcAft>
              <a:buClr>
                <a:schemeClr val="accent2"/>
              </a:buClr>
              <a:buSzPts val="1800"/>
              <a:buNone/>
              <a:defRPr sz="1800">
                <a:solidFill>
                  <a:schemeClr val="accent2"/>
                </a:solidFill>
              </a:defRPr>
            </a:lvl9pPr>
          </a:lstStyle>
          <a:p/>
        </p:txBody>
      </p:sp>
      <p:sp>
        <p:nvSpPr>
          <p:cNvPr id="516" name="Google Shape;516;p56"/>
          <p:cNvSpPr txBox="1"/>
          <p:nvPr>
            <p:ph idx="6" type="subTitle"/>
          </p:nvPr>
        </p:nvSpPr>
        <p:spPr>
          <a:xfrm>
            <a:off x="3443626" y="1656449"/>
            <a:ext cx="12312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17" name="Google Shape;517;p56"/>
          <p:cNvSpPr txBox="1"/>
          <p:nvPr>
            <p:ph idx="7" type="ctrTitle"/>
          </p:nvPr>
        </p:nvSpPr>
        <p:spPr>
          <a:xfrm>
            <a:off x="5498425" y="1361363"/>
            <a:ext cx="1231200" cy="36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1400"/>
              <a:buNone/>
              <a:defRPr sz="1600">
                <a:solidFill>
                  <a:schemeClr val="accent2"/>
                </a:solidFill>
              </a:defRPr>
            </a:lvl1pPr>
            <a:lvl2pPr lvl="1" algn="ctr">
              <a:spcBef>
                <a:spcPts val="0"/>
              </a:spcBef>
              <a:spcAft>
                <a:spcPts val="0"/>
              </a:spcAft>
              <a:buClr>
                <a:schemeClr val="accent2"/>
              </a:buClr>
              <a:buSzPts val="1800"/>
              <a:buNone/>
              <a:defRPr sz="1800">
                <a:solidFill>
                  <a:schemeClr val="accent2"/>
                </a:solidFill>
              </a:defRPr>
            </a:lvl2pPr>
            <a:lvl3pPr lvl="2" algn="ctr">
              <a:spcBef>
                <a:spcPts val="0"/>
              </a:spcBef>
              <a:spcAft>
                <a:spcPts val="0"/>
              </a:spcAft>
              <a:buClr>
                <a:schemeClr val="accent2"/>
              </a:buClr>
              <a:buSzPts val="1800"/>
              <a:buNone/>
              <a:defRPr sz="1800">
                <a:solidFill>
                  <a:schemeClr val="accent2"/>
                </a:solidFill>
              </a:defRPr>
            </a:lvl3pPr>
            <a:lvl4pPr lvl="3" algn="ctr">
              <a:spcBef>
                <a:spcPts val="0"/>
              </a:spcBef>
              <a:spcAft>
                <a:spcPts val="0"/>
              </a:spcAft>
              <a:buClr>
                <a:schemeClr val="accent2"/>
              </a:buClr>
              <a:buSzPts val="1800"/>
              <a:buNone/>
              <a:defRPr sz="1800">
                <a:solidFill>
                  <a:schemeClr val="accent2"/>
                </a:solidFill>
              </a:defRPr>
            </a:lvl4pPr>
            <a:lvl5pPr lvl="4" algn="ctr">
              <a:spcBef>
                <a:spcPts val="0"/>
              </a:spcBef>
              <a:spcAft>
                <a:spcPts val="0"/>
              </a:spcAft>
              <a:buClr>
                <a:schemeClr val="accent2"/>
              </a:buClr>
              <a:buSzPts val="1800"/>
              <a:buNone/>
              <a:defRPr sz="1800">
                <a:solidFill>
                  <a:schemeClr val="accent2"/>
                </a:solidFill>
              </a:defRPr>
            </a:lvl5pPr>
            <a:lvl6pPr lvl="5" algn="ctr">
              <a:spcBef>
                <a:spcPts val="0"/>
              </a:spcBef>
              <a:spcAft>
                <a:spcPts val="0"/>
              </a:spcAft>
              <a:buClr>
                <a:schemeClr val="accent2"/>
              </a:buClr>
              <a:buSzPts val="1800"/>
              <a:buNone/>
              <a:defRPr sz="1800">
                <a:solidFill>
                  <a:schemeClr val="accent2"/>
                </a:solidFill>
              </a:defRPr>
            </a:lvl6pPr>
            <a:lvl7pPr lvl="6" algn="ctr">
              <a:spcBef>
                <a:spcPts val="0"/>
              </a:spcBef>
              <a:spcAft>
                <a:spcPts val="0"/>
              </a:spcAft>
              <a:buClr>
                <a:schemeClr val="accent2"/>
              </a:buClr>
              <a:buSzPts val="1800"/>
              <a:buNone/>
              <a:defRPr sz="1800">
                <a:solidFill>
                  <a:schemeClr val="accent2"/>
                </a:solidFill>
              </a:defRPr>
            </a:lvl7pPr>
            <a:lvl8pPr lvl="7" algn="ctr">
              <a:spcBef>
                <a:spcPts val="0"/>
              </a:spcBef>
              <a:spcAft>
                <a:spcPts val="0"/>
              </a:spcAft>
              <a:buClr>
                <a:schemeClr val="accent2"/>
              </a:buClr>
              <a:buSzPts val="1800"/>
              <a:buNone/>
              <a:defRPr sz="1800">
                <a:solidFill>
                  <a:schemeClr val="accent2"/>
                </a:solidFill>
              </a:defRPr>
            </a:lvl8pPr>
            <a:lvl9pPr lvl="8" algn="ctr">
              <a:spcBef>
                <a:spcPts val="0"/>
              </a:spcBef>
              <a:spcAft>
                <a:spcPts val="0"/>
              </a:spcAft>
              <a:buClr>
                <a:schemeClr val="accent2"/>
              </a:buClr>
              <a:buSzPts val="1800"/>
              <a:buNone/>
              <a:defRPr sz="1800">
                <a:solidFill>
                  <a:schemeClr val="accent2"/>
                </a:solidFill>
              </a:defRPr>
            </a:lvl9pPr>
          </a:lstStyle>
          <a:p/>
        </p:txBody>
      </p:sp>
      <p:sp>
        <p:nvSpPr>
          <p:cNvPr id="518" name="Google Shape;518;p56"/>
          <p:cNvSpPr txBox="1"/>
          <p:nvPr>
            <p:ph idx="8" type="subTitle"/>
          </p:nvPr>
        </p:nvSpPr>
        <p:spPr>
          <a:xfrm>
            <a:off x="5498325" y="1654912"/>
            <a:ext cx="1231200" cy="36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61">
    <p:spTree>
      <p:nvGrpSpPr>
        <p:cNvPr id="519" name="Shape 519"/>
        <p:cNvGrpSpPr/>
        <p:nvPr/>
      </p:nvGrpSpPr>
      <p:grpSpPr>
        <a:xfrm>
          <a:off x="0" y="0"/>
          <a:ext cx="0" cy="0"/>
          <a:chOff x="0" y="0"/>
          <a:chExt cx="0" cy="0"/>
        </a:xfrm>
      </p:grpSpPr>
      <p:pic>
        <p:nvPicPr>
          <p:cNvPr id="520" name="Google Shape;520;p57"/>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521" name="Google Shape;521;p57"/>
          <p:cNvPicPr preferRelativeResize="0"/>
          <p:nvPr/>
        </p:nvPicPr>
        <p:blipFill>
          <a:blip r:embed="rId2">
            <a:alphaModFix/>
          </a:blip>
          <a:stretch>
            <a:fillRect/>
          </a:stretch>
        </p:blipFill>
        <p:spPr>
          <a:xfrm flipH="1">
            <a:off x="6843325" y="-228600"/>
            <a:ext cx="2300675" cy="2075900"/>
          </a:xfrm>
          <a:prstGeom prst="rect">
            <a:avLst/>
          </a:prstGeom>
          <a:noFill/>
          <a:ln>
            <a:noFill/>
          </a:ln>
        </p:spPr>
      </p:pic>
      <p:sp>
        <p:nvSpPr>
          <p:cNvPr id="522" name="Google Shape;522;p57"/>
          <p:cNvSpPr txBox="1"/>
          <p:nvPr>
            <p:ph type="ctrTitle"/>
          </p:nvPr>
        </p:nvSpPr>
        <p:spPr>
          <a:xfrm flipH="1">
            <a:off x="622800" y="454555"/>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523" name="Google Shape;523;p57"/>
          <p:cNvSpPr txBox="1"/>
          <p:nvPr>
            <p:ph idx="1" type="subTitle"/>
          </p:nvPr>
        </p:nvSpPr>
        <p:spPr>
          <a:xfrm>
            <a:off x="1573144" y="1489382"/>
            <a:ext cx="15558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24" name="Google Shape;524;p57"/>
          <p:cNvSpPr txBox="1"/>
          <p:nvPr>
            <p:ph idx="2" type="subTitle"/>
          </p:nvPr>
        </p:nvSpPr>
        <p:spPr>
          <a:xfrm>
            <a:off x="3787682" y="1491020"/>
            <a:ext cx="15558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25" name="Google Shape;525;p57"/>
          <p:cNvSpPr txBox="1"/>
          <p:nvPr>
            <p:ph idx="3" type="subTitle"/>
          </p:nvPr>
        </p:nvSpPr>
        <p:spPr>
          <a:xfrm>
            <a:off x="6064122" y="1493420"/>
            <a:ext cx="15558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26" name="Google Shape;526;p57"/>
          <p:cNvSpPr txBox="1"/>
          <p:nvPr>
            <p:ph idx="4" type="subTitle"/>
          </p:nvPr>
        </p:nvSpPr>
        <p:spPr>
          <a:xfrm>
            <a:off x="1573145" y="1060472"/>
            <a:ext cx="1555800" cy="340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7" name="Google Shape;527;p57"/>
          <p:cNvSpPr txBox="1"/>
          <p:nvPr>
            <p:ph idx="5" type="subTitle"/>
          </p:nvPr>
        </p:nvSpPr>
        <p:spPr>
          <a:xfrm>
            <a:off x="3787824" y="1072622"/>
            <a:ext cx="15558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8" name="Google Shape;528;p57"/>
          <p:cNvSpPr txBox="1"/>
          <p:nvPr>
            <p:ph idx="6" type="subTitle"/>
          </p:nvPr>
        </p:nvSpPr>
        <p:spPr>
          <a:xfrm>
            <a:off x="6064270" y="1065510"/>
            <a:ext cx="15558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29" name="Google Shape;529;p57"/>
          <p:cNvSpPr txBox="1"/>
          <p:nvPr>
            <p:ph idx="7" type="subTitle"/>
          </p:nvPr>
        </p:nvSpPr>
        <p:spPr>
          <a:xfrm>
            <a:off x="2692432" y="4157457"/>
            <a:ext cx="15558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30" name="Google Shape;530;p57"/>
          <p:cNvSpPr txBox="1"/>
          <p:nvPr>
            <p:ph idx="8" type="subTitle"/>
          </p:nvPr>
        </p:nvSpPr>
        <p:spPr>
          <a:xfrm>
            <a:off x="4906147" y="4138965"/>
            <a:ext cx="15558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31" name="Google Shape;531;p57"/>
          <p:cNvSpPr txBox="1"/>
          <p:nvPr>
            <p:ph idx="9" type="subTitle"/>
          </p:nvPr>
        </p:nvSpPr>
        <p:spPr>
          <a:xfrm>
            <a:off x="2692574" y="3773185"/>
            <a:ext cx="15558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32" name="Google Shape;532;p57"/>
          <p:cNvSpPr txBox="1"/>
          <p:nvPr>
            <p:ph idx="13" type="subTitle"/>
          </p:nvPr>
        </p:nvSpPr>
        <p:spPr>
          <a:xfrm>
            <a:off x="4906295" y="3774166"/>
            <a:ext cx="15558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7">
    <p:spTree>
      <p:nvGrpSpPr>
        <p:cNvPr id="533" name="Shape 533"/>
        <p:cNvGrpSpPr/>
        <p:nvPr/>
      </p:nvGrpSpPr>
      <p:grpSpPr>
        <a:xfrm>
          <a:off x="0" y="0"/>
          <a:ext cx="0" cy="0"/>
          <a:chOff x="0" y="0"/>
          <a:chExt cx="0" cy="0"/>
        </a:xfrm>
      </p:grpSpPr>
      <p:sp>
        <p:nvSpPr>
          <p:cNvPr id="534" name="Google Shape;534;p58"/>
          <p:cNvSpPr txBox="1"/>
          <p:nvPr>
            <p:ph type="ctrTitle"/>
          </p:nvPr>
        </p:nvSpPr>
        <p:spPr>
          <a:xfrm flipH="1">
            <a:off x="457200" y="444899"/>
            <a:ext cx="8229600" cy="670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pic>
        <p:nvPicPr>
          <p:cNvPr id="535" name="Google Shape;535;p58"/>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536" name="Google Shape;536;p58"/>
          <p:cNvPicPr preferRelativeResize="0"/>
          <p:nvPr/>
        </p:nvPicPr>
        <p:blipFill>
          <a:blip r:embed="rId2">
            <a:alphaModFix/>
          </a:blip>
          <a:stretch>
            <a:fillRect/>
          </a:stretch>
        </p:blipFill>
        <p:spPr>
          <a:xfrm>
            <a:off x="-820369" y="-796531"/>
            <a:ext cx="3139825" cy="283304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8">
    <p:spTree>
      <p:nvGrpSpPr>
        <p:cNvPr id="537" name="Shape 537"/>
        <p:cNvGrpSpPr/>
        <p:nvPr/>
      </p:nvGrpSpPr>
      <p:grpSpPr>
        <a:xfrm>
          <a:off x="0" y="0"/>
          <a:ext cx="0" cy="0"/>
          <a:chOff x="0" y="0"/>
          <a:chExt cx="0" cy="0"/>
        </a:xfrm>
      </p:grpSpPr>
      <p:pic>
        <p:nvPicPr>
          <p:cNvPr id="538" name="Google Shape;538;p59"/>
          <p:cNvPicPr preferRelativeResize="0"/>
          <p:nvPr/>
        </p:nvPicPr>
        <p:blipFill>
          <a:blip r:embed="rId2">
            <a:alphaModFix/>
          </a:blip>
          <a:stretch>
            <a:fillRect/>
          </a:stretch>
        </p:blipFill>
        <p:spPr>
          <a:xfrm>
            <a:off x="-551926" y="-466134"/>
            <a:ext cx="3136825" cy="2830350"/>
          </a:xfrm>
          <a:prstGeom prst="rect">
            <a:avLst/>
          </a:prstGeom>
          <a:noFill/>
          <a:ln>
            <a:noFill/>
          </a:ln>
        </p:spPr>
      </p:pic>
      <p:pic>
        <p:nvPicPr>
          <p:cNvPr id="539" name="Google Shape;539;p59"/>
          <p:cNvPicPr preferRelativeResize="0"/>
          <p:nvPr/>
        </p:nvPicPr>
        <p:blipFill>
          <a:blip r:embed="rId2">
            <a:alphaModFix/>
          </a:blip>
          <a:stretch>
            <a:fillRect/>
          </a:stretch>
        </p:blipFill>
        <p:spPr>
          <a:xfrm flipH="1">
            <a:off x="6559554" y="-465583"/>
            <a:ext cx="3136825" cy="2830350"/>
          </a:xfrm>
          <a:prstGeom prst="rect">
            <a:avLst/>
          </a:prstGeom>
          <a:noFill/>
          <a:ln>
            <a:noFill/>
          </a:ln>
        </p:spPr>
      </p:pic>
      <p:pic>
        <p:nvPicPr>
          <p:cNvPr id="540" name="Google Shape;540;p59"/>
          <p:cNvPicPr preferRelativeResize="0"/>
          <p:nvPr/>
        </p:nvPicPr>
        <p:blipFill>
          <a:blip r:embed="rId2">
            <a:alphaModFix/>
          </a:blip>
          <a:stretch>
            <a:fillRect/>
          </a:stretch>
        </p:blipFill>
        <p:spPr>
          <a:xfrm flipH="1" rot="10800000">
            <a:off x="-552472" y="2791087"/>
            <a:ext cx="3136825" cy="2830350"/>
          </a:xfrm>
          <a:prstGeom prst="rect">
            <a:avLst/>
          </a:prstGeom>
          <a:noFill/>
          <a:ln>
            <a:noFill/>
          </a:ln>
        </p:spPr>
      </p:pic>
      <p:pic>
        <p:nvPicPr>
          <p:cNvPr id="541" name="Google Shape;541;p59"/>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542" name="Google Shape;542;p59"/>
          <p:cNvSpPr txBox="1"/>
          <p:nvPr>
            <p:ph type="ctrTitle"/>
          </p:nvPr>
        </p:nvSpPr>
        <p:spPr>
          <a:xfrm flipH="1">
            <a:off x="540000" y="507400"/>
            <a:ext cx="8064000" cy="6705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4">
    <p:spTree>
      <p:nvGrpSpPr>
        <p:cNvPr id="543" name="Shape 543"/>
        <p:cNvGrpSpPr/>
        <p:nvPr/>
      </p:nvGrpSpPr>
      <p:grpSpPr>
        <a:xfrm>
          <a:off x="0" y="0"/>
          <a:ext cx="0" cy="0"/>
          <a:chOff x="0" y="0"/>
          <a:chExt cx="0" cy="0"/>
        </a:xfrm>
      </p:grpSpPr>
      <p:sp>
        <p:nvSpPr>
          <p:cNvPr id="544" name="Google Shape;544;p60"/>
          <p:cNvSpPr txBox="1"/>
          <p:nvPr>
            <p:ph type="ctrTitle"/>
          </p:nvPr>
        </p:nvSpPr>
        <p:spPr>
          <a:xfrm flipH="1">
            <a:off x="457200" y="1443030"/>
            <a:ext cx="2695800" cy="6705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b="1"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545" name="Google Shape;545;p60"/>
          <p:cNvSpPr txBox="1"/>
          <p:nvPr/>
        </p:nvSpPr>
        <p:spPr>
          <a:xfrm>
            <a:off x="3390325" y="2006627"/>
            <a:ext cx="2818200" cy="124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rgbClr val="000000"/>
              </a:buClr>
              <a:buSzPts val="1100"/>
              <a:buFont typeface="Arial"/>
              <a:buNone/>
            </a:pPr>
            <a:r>
              <a:rPr lang="en" sz="1200">
                <a:solidFill>
                  <a:schemeClr val="lt1"/>
                </a:solidFill>
                <a:latin typeface="Roboto Condensed Light"/>
                <a:ea typeface="Roboto Condensed Light"/>
                <a:cs typeface="Roboto Condensed Light"/>
                <a:sym typeface="Roboto Condensed Light"/>
              </a:rPr>
              <a:t>CREDITS: This presentation template was created by</a:t>
            </a:r>
            <a:r>
              <a:rPr lang="en" sz="1200">
                <a:solidFill>
                  <a:schemeClr val="dk1"/>
                </a:solidFill>
                <a:latin typeface="Roboto Condensed Light"/>
                <a:ea typeface="Roboto Condensed Light"/>
                <a:cs typeface="Roboto Condensed Light"/>
                <a:sym typeface="Roboto Condensed Light"/>
              </a:rPr>
              <a:t> </a:t>
            </a:r>
            <a:r>
              <a:rPr lang="en" sz="1200">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val="tx"/>
                    </a:ext>
                  </a:extLst>
                </a:hlinkClick>
              </a:rPr>
              <a:t>Slidesgo</a:t>
            </a:r>
            <a:r>
              <a:rPr lang="en" sz="1200">
                <a:solidFill>
                  <a:schemeClr val="lt1"/>
                </a:solidFill>
                <a:latin typeface="Roboto Condensed Light"/>
                <a:ea typeface="Roboto Condensed Light"/>
                <a:cs typeface="Roboto Condensed Light"/>
                <a:sym typeface="Roboto Condensed Light"/>
              </a:rPr>
              <a:t>, including icons by </a:t>
            </a:r>
            <a:r>
              <a:rPr lang="en" sz="1200">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Flaticon</a:t>
            </a:r>
            <a:r>
              <a:rPr lang="en" sz="1200">
                <a:solidFill>
                  <a:schemeClr val="lt1"/>
                </a:solidFill>
                <a:latin typeface="Roboto Condensed Light"/>
                <a:ea typeface="Roboto Condensed Light"/>
                <a:cs typeface="Roboto Condensed Light"/>
                <a:sym typeface="Roboto Condensed Light"/>
              </a:rPr>
              <a:t>, infographics &amp; images by </a:t>
            </a:r>
            <a:r>
              <a:rPr lang="en" sz="1200">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val="tx"/>
                    </a:ext>
                  </a:extLst>
                </a:hlinkClick>
              </a:rPr>
              <a:t>Freepik</a:t>
            </a:r>
            <a:endParaRPr sz="1200">
              <a:solidFill>
                <a:schemeClr val="lt1"/>
              </a:solidFill>
              <a:latin typeface="Roboto Condensed Light"/>
              <a:ea typeface="Roboto Condensed Light"/>
              <a:cs typeface="Roboto Condensed Light"/>
              <a:sym typeface="Roboto Condensed Light"/>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rPr lang="en" sz="1200">
                <a:solidFill>
                  <a:schemeClr val="dk1"/>
                </a:solidFill>
                <a:highlight>
                  <a:srgbClr val="FFD809"/>
                </a:highlight>
                <a:latin typeface="Roboto"/>
                <a:ea typeface="Roboto"/>
                <a:cs typeface="Roboto"/>
                <a:sym typeface="Roboto"/>
              </a:rPr>
              <a:t> </a:t>
            </a:r>
            <a:endParaRPr sz="1200">
              <a:solidFill>
                <a:schemeClr val="dk1"/>
              </a:solidFill>
              <a:highlight>
                <a:srgbClr val="FFD809"/>
              </a:highlight>
              <a:latin typeface="Roboto"/>
              <a:ea typeface="Roboto"/>
              <a:cs typeface="Roboto"/>
              <a:sym typeface="Roboto"/>
            </a:endParaRPr>
          </a:p>
          <a:p>
            <a:pPr indent="0" lvl="0" marL="1371600" rtl="0" algn="l">
              <a:lnSpc>
                <a:spcPct val="114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546" name="Google Shape;546;p60"/>
          <p:cNvSpPr txBox="1"/>
          <p:nvPr>
            <p:ph idx="1" type="subTitle"/>
          </p:nvPr>
        </p:nvSpPr>
        <p:spPr>
          <a:xfrm>
            <a:off x="457188" y="2038763"/>
            <a:ext cx="2695800" cy="488400"/>
          </a:xfrm>
          <a:prstGeom prst="rect">
            <a:avLst/>
          </a:prstGeom>
        </p:spPr>
        <p:txBody>
          <a:bodyPr anchorCtr="0" anchor="t" bIns="91425" lIns="91425" spcFirstLastPara="1" rIns="91425" wrap="square" tIns="91425">
            <a:noAutofit/>
          </a:bodyPr>
          <a:lstStyle>
            <a:lvl1pPr lvl="0" algn="just">
              <a:lnSpc>
                <a:spcPct val="100000"/>
              </a:lnSpc>
              <a:spcBef>
                <a:spcPts val="0"/>
              </a:spcBef>
              <a:spcAft>
                <a:spcPts val="0"/>
              </a:spcAft>
              <a:buSzPts val="1000"/>
              <a:buChar char="●"/>
              <a:defRPr sz="1400"/>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p:txBody>
      </p:sp>
      <p:pic>
        <p:nvPicPr>
          <p:cNvPr id="547" name="Google Shape;547;p60"/>
          <p:cNvPicPr preferRelativeResize="0"/>
          <p:nvPr/>
        </p:nvPicPr>
        <p:blipFill>
          <a:blip r:embed="rId5">
            <a:alphaModFix/>
          </a:blip>
          <a:stretch>
            <a:fillRect/>
          </a:stretch>
        </p:blipFill>
        <p:spPr>
          <a:xfrm flipH="1">
            <a:off x="5071778" y="-1374105"/>
            <a:ext cx="4072221" cy="3674359"/>
          </a:xfrm>
          <a:prstGeom prst="rect">
            <a:avLst/>
          </a:prstGeom>
          <a:noFill/>
          <a:ln>
            <a:noFill/>
          </a:ln>
        </p:spPr>
      </p:pic>
      <p:pic>
        <p:nvPicPr>
          <p:cNvPr id="548" name="Google Shape;548;p60"/>
          <p:cNvPicPr preferRelativeResize="0"/>
          <p:nvPr/>
        </p:nvPicPr>
        <p:blipFill>
          <a:blip r:embed="rId5">
            <a:alphaModFix/>
          </a:blip>
          <a:stretch>
            <a:fillRect/>
          </a:stretch>
        </p:blipFill>
        <p:spPr>
          <a:xfrm rot="10800000">
            <a:off x="5058749" y="2776786"/>
            <a:ext cx="4072221" cy="36743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FFFFFF"/>
              </a:buClr>
              <a:buSzPts val="3600"/>
              <a:buNone/>
              <a:defRPr sz="3600"/>
            </a:lvl1pPr>
            <a:lvl2pPr lvl="1" algn="r">
              <a:spcBef>
                <a:spcPts val="0"/>
              </a:spcBef>
              <a:spcAft>
                <a:spcPts val="0"/>
              </a:spcAft>
              <a:buSzPts val="2400"/>
              <a:buNone/>
              <a:defRPr sz="2400"/>
            </a:lvl2pPr>
            <a:lvl3pPr lvl="2" algn="r">
              <a:spcBef>
                <a:spcPts val="0"/>
              </a:spcBef>
              <a:spcAft>
                <a:spcPts val="0"/>
              </a:spcAft>
              <a:buSzPts val="2400"/>
              <a:buNone/>
              <a:defRPr sz="2400"/>
            </a:lvl3pPr>
            <a:lvl4pPr lvl="3" algn="r">
              <a:spcBef>
                <a:spcPts val="0"/>
              </a:spcBef>
              <a:spcAft>
                <a:spcPts val="0"/>
              </a:spcAft>
              <a:buSzPts val="2400"/>
              <a:buNone/>
              <a:defRPr sz="2400"/>
            </a:lvl4pPr>
            <a:lvl5pPr lvl="4" algn="r">
              <a:spcBef>
                <a:spcPts val="0"/>
              </a:spcBef>
              <a:spcAft>
                <a:spcPts val="0"/>
              </a:spcAft>
              <a:buSzPts val="2400"/>
              <a:buNone/>
              <a:defRPr sz="2400"/>
            </a:lvl5pPr>
            <a:lvl6pPr lvl="5" algn="r">
              <a:spcBef>
                <a:spcPts val="0"/>
              </a:spcBef>
              <a:spcAft>
                <a:spcPts val="0"/>
              </a:spcAft>
              <a:buSzPts val="2400"/>
              <a:buNone/>
              <a:defRPr sz="2400"/>
            </a:lvl6pPr>
            <a:lvl7pPr lvl="6" algn="r">
              <a:spcBef>
                <a:spcPts val="0"/>
              </a:spcBef>
              <a:spcAft>
                <a:spcPts val="0"/>
              </a:spcAft>
              <a:buSzPts val="2400"/>
              <a:buNone/>
              <a:defRPr sz="2400"/>
            </a:lvl7pPr>
            <a:lvl8pPr lvl="7" algn="r">
              <a:spcBef>
                <a:spcPts val="0"/>
              </a:spcBef>
              <a:spcAft>
                <a:spcPts val="0"/>
              </a:spcAft>
              <a:buSzPts val="2400"/>
              <a:buNone/>
              <a:defRPr sz="2400"/>
            </a:lvl8pPr>
            <a:lvl9pPr lvl="8" algn="r">
              <a:spcBef>
                <a:spcPts val="0"/>
              </a:spcBef>
              <a:spcAft>
                <a:spcPts val="0"/>
              </a:spcAft>
              <a:buSzPts val="2400"/>
              <a:buNone/>
              <a:defRPr sz="2400"/>
            </a:lvl9pPr>
          </a:lstStyle>
          <a:p/>
        </p:txBody>
      </p:sp>
      <p:sp>
        <p:nvSpPr>
          <p:cNvPr id="47" name="Google Shape;47;p7"/>
          <p:cNvSpPr txBox="1"/>
          <p:nvPr>
            <p:ph idx="1" type="subTitle"/>
          </p:nvPr>
        </p:nvSpPr>
        <p:spPr>
          <a:xfrm>
            <a:off x="4825200" y="1728900"/>
            <a:ext cx="2490300" cy="1685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200"/>
              <a:buNone/>
              <a:defRPr sz="1400"/>
            </a:lvl1pPr>
            <a:lvl2pPr lvl="1">
              <a:lnSpc>
                <a:spcPct val="100000"/>
              </a:lnSpc>
              <a:spcBef>
                <a:spcPts val="0"/>
              </a:spcBef>
              <a:spcAft>
                <a:spcPts val="0"/>
              </a:spcAft>
              <a:buSzPts val="1200"/>
              <a:buNone/>
              <a:defRPr sz="1200"/>
            </a:lvl2pPr>
            <a:lvl3pPr lvl="2">
              <a:lnSpc>
                <a:spcPct val="100000"/>
              </a:lnSpc>
              <a:spcBef>
                <a:spcPts val="0"/>
              </a:spcBef>
              <a:spcAft>
                <a:spcPts val="0"/>
              </a:spcAft>
              <a:buSzPts val="1200"/>
              <a:buNone/>
              <a:defRPr sz="1200"/>
            </a:lvl3pPr>
            <a:lvl4pPr lvl="3">
              <a:lnSpc>
                <a:spcPct val="100000"/>
              </a:lnSpc>
              <a:spcBef>
                <a:spcPts val="0"/>
              </a:spcBef>
              <a:spcAft>
                <a:spcPts val="0"/>
              </a:spcAft>
              <a:buSzPts val="1200"/>
              <a:buNone/>
              <a:defRPr sz="1200"/>
            </a:lvl4pPr>
            <a:lvl5pPr lvl="4">
              <a:lnSpc>
                <a:spcPct val="100000"/>
              </a:lnSpc>
              <a:spcBef>
                <a:spcPts val="0"/>
              </a:spcBef>
              <a:spcAft>
                <a:spcPts val="0"/>
              </a:spcAft>
              <a:buSzPts val="1200"/>
              <a:buNone/>
              <a:defRPr sz="1200"/>
            </a:lvl5pPr>
            <a:lvl6pPr lvl="5">
              <a:lnSpc>
                <a:spcPct val="100000"/>
              </a:lnSpc>
              <a:spcBef>
                <a:spcPts val="0"/>
              </a:spcBef>
              <a:spcAft>
                <a:spcPts val="0"/>
              </a:spcAft>
              <a:buSzPts val="1200"/>
              <a:buNone/>
              <a:defRPr sz="1200"/>
            </a:lvl6pPr>
            <a:lvl7pPr lvl="6">
              <a:lnSpc>
                <a:spcPct val="100000"/>
              </a:lnSpc>
              <a:spcBef>
                <a:spcPts val="0"/>
              </a:spcBef>
              <a:spcAft>
                <a:spcPts val="0"/>
              </a:spcAft>
              <a:buSzPts val="1200"/>
              <a:buNone/>
              <a:defRPr sz="1200"/>
            </a:lvl7pPr>
            <a:lvl8pPr lvl="7">
              <a:lnSpc>
                <a:spcPct val="100000"/>
              </a:lnSpc>
              <a:spcBef>
                <a:spcPts val="0"/>
              </a:spcBef>
              <a:spcAft>
                <a:spcPts val="0"/>
              </a:spcAft>
              <a:buSzPts val="1200"/>
              <a:buNone/>
              <a:defRPr sz="1200"/>
            </a:lvl8pPr>
            <a:lvl9pPr lvl="8">
              <a:lnSpc>
                <a:spcPct val="100000"/>
              </a:lnSpc>
              <a:spcBef>
                <a:spcPts val="0"/>
              </a:spcBef>
              <a:spcAft>
                <a:spcPts val="0"/>
              </a:spcAft>
              <a:buSzPts val="1200"/>
              <a:buNone/>
              <a:defRPr sz="1200"/>
            </a:lvl9pPr>
          </a:lstStyle>
          <a:p/>
        </p:txBody>
      </p:sp>
      <p:cxnSp>
        <p:nvCxnSpPr>
          <p:cNvPr id="48" name="Google Shape;48;p7"/>
          <p:cNvCxnSpPr/>
          <p:nvPr/>
        </p:nvCxnSpPr>
        <p:spPr>
          <a:xfrm>
            <a:off x="4572000" y="1228200"/>
            <a:ext cx="0" cy="26871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9">
    <p:spTree>
      <p:nvGrpSpPr>
        <p:cNvPr id="549" name="Shape 549"/>
        <p:cNvGrpSpPr/>
        <p:nvPr/>
      </p:nvGrpSpPr>
      <p:grpSpPr>
        <a:xfrm>
          <a:off x="0" y="0"/>
          <a:ext cx="0" cy="0"/>
          <a:chOff x="0" y="0"/>
          <a:chExt cx="0" cy="0"/>
        </a:xfrm>
      </p:grpSpPr>
      <p:sp>
        <p:nvSpPr>
          <p:cNvPr id="550" name="Google Shape;550;p61"/>
          <p:cNvSpPr txBox="1"/>
          <p:nvPr>
            <p:ph type="ctrTitle"/>
          </p:nvPr>
        </p:nvSpPr>
        <p:spPr>
          <a:xfrm flipH="1">
            <a:off x="540000" y="456180"/>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pic>
        <p:nvPicPr>
          <p:cNvPr id="551" name="Google Shape;551;p61"/>
          <p:cNvPicPr preferRelativeResize="0"/>
          <p:nvPr/>
        </p:nvPicPr>
        <p:blipFill>
          <a:blip r:embed="rId2">
            <a:alphaModFix/>
          </a:blip>
          <a:stretch>
            <a:fillRect/>
          </a:stretch>
        </p:blipFill>
        <p:spPr>
          <a:xfrm rot="10800000">
            <a:off x="7770966" y="3973492"/>
            <a:ext cx="2300675" cy="2075900"/>
          </a:xfrm>
          <a:prstGeom prst="rect">
            <a:avLst/>
          </a:prstGeom>
          <a:noFill/>
          <a:ln>
            <a:noFill/>
          </a:ln>
        </p:spPr>
      </p:pic>
      <p:pic>
        <p:nvPicPr>
          <p:cNvPr id="552" name="Google Shape;552;p61"/>
          <p:cNvPicPr preferRelativeResize="0"/>
          <p:nvPr/>
        </p:nvPicPr>
        <p:blipFill>
          <a:blip r:embed="rId2">
            <a:alphaModFix/>
          </a:blip>
          <a:stretch>
            <a:fillRect/>
          </a:stretch>
        </p:blipFill>
        <p:spPr>
          <a:xfrm flipH="1" rot="10800000">
            <a:off x="-918995" y="3893567"/>
            <a:ext cx="2300675" cy="2075900"/>
          </a:xfrm>
          <a:prstGeom prst="rect">
            <a:avLst/>
          </a:prstGeom>
          <a:noFill/>
          <a:ln>
            <a:noFill/>
          </a:ln>
        </p:spPr>
      </p:pic>
      <p:pic>
        <p:nvPicPr>
          <p:cNvPr id="553" name="Google Shape;553;p61"/>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4" name="Google Shape;554;p61"/>
          <p:cNvPicPr preferRelativeResize="0"/>
          <p:nvPr/>
        </p:nvPicPr>
        <p:blipFill>
          <a:blip r:embed="rId2">
            <a:alphaModFix/>
          </a:blip>
          <a:stretch>
            <a:fillRect/>
          </a:stretch>
        </p:blipFill>
        <p:spPr>
          <a:xfrm>
            <a:off x="-929394" y="-130910"/>
            <a:ext cx="2300675" cy="20759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62">
    <p:spTree>
      <p:nvGrpSpPr>
        <p:cNvPr id="555" name="Shape 555"/>
        <p:cNvGrpSpPr/>
        <p:nvPr/>
      </p:nvGrpSpPr>
      <p:grpSpPr>
        <a:xfrm>
          <a:off x="0" y="0"/>
          <a:ext cx="0" cy="0"/>
          <a:chOff x="0" y="0"/>
          <a:chExt cx="0" cy="0"/>
        </a:xfrm>
      </p:grpSpPr>
      <p:sp>
        <p:nvSpPr>
          <p:cNvPr id="556" name="Google Shape;556;p62"/>
          <p:cNvSpPr txBox="1"/>
          <p:nvPr>
            <p:ph type="ctrTitle"/>
          </p:nvPr>
        </p:nvSpPr>
        <p:spPr>
          <a:xfrm flipH="1">
            <a:off x="540000" y="456180"/>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pic>
        <p:nvPicPr>
          <p:cNvPr id="557" name="Google Shape;557;p62"/>
          <p:cNvPicPr preferRelativeResize="0"/>
          <p:nvPr/>
        </p:nvPicPr>
        <p:blipFill>
          <a:blip r:embed="rId2">
            <a:alphaModFix/>
          </a:blip>
          <a:stretch>
            <a:fillRect/>
          </a:stretch>
        </p:blipFill>
        <p:spPr>
          <a:xfrm flipH="1">
            <a:off x="7769829" y="-210835"/>
            <a:ext cx="2300675" cy="2075900"/>
          </a:xfrm>
          <a:prstGeom prst="rect">
            <a:avLst/>
          </a:prstGeom>
          <a:noFill/>
          <a:ln>
            <a:noFill/>
          </a:ln>
        </p:spPr>
      </p:pic>
      <p:pic>
        <p:nvPicPr>
          <p:cNvPr id="558" name="Google Shape;558;p62"/>
          <p:cNvPicPr preferRelativeResize="0"/>
          <p:nvPr/>
        </p:nvPicPr>
        <p:blipFill>
          <a:blip r:embed="rId2">
            <a:alphaModFix/>
          </a:blip>
          <a:stretch>
            <a:fillRect/>
          </a:stretch>
        </p:blipFill>
        <p:spPr>
          <a:xfrm>
            <a:off x="-929394" y="-130910"/>
            <a:ext cx="2300675" cy="20759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33">
    <p:spTree>
      <p:nvGrpSpPr>
        <p:cNvPr id="559" name="Shape 559"/>
        <p:cNvGrpSpPr/>
        <p:nvPr/>
      </p:nvGrpSpPr>
      <p:grpSpPr>
        <a:xfrm>
          <a:off x="0" y="0"/>
          <a:ext cx="0" cy="0"/>
          <a:chOff x="0" y="0"/>
          <a:chExt cx="0" cy="0"/>
        </a:xfrm>
      </p:grpSpPr>
      <p:sp>
        <p:nvSpPr>
          <p:cNvPr id="560" name="Google Shape;560;p63"/>
          <p:cNvSpPr txBox="1"/>
          <p:nvPr>
            <p:ph type="ctrTitle"/>
          </p:nvPr>
        </p:nvSpPr>
        <p:spPr>
          <a:xfrm flipH="1">
            <a:off x="540000" y="455570"/>
            <a:ext cx="80640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
        <p:nvSpPr>
          <p:cNvPr id="561" name="Google Shape;561;p63"/>
          <p:cNvSpPr txBox="1"/>
          <p:nvPr>
            <p:ph idx="1" type="subTitle"/>
          </p:nvPr>
        </p:nvSpPr>
        <p:spPr>
          <a:xfrm>
            <a:off x="2588100" y="2210650"/>
            <a:ext cx="3967800" cy="1844400"/>
          </a:xfrm>
          <a:prstGeom prst="rect">
            <a:avLst/>
          </a:prstGeom>
        </p:spPr>
        <p:txBody>
          <a:bodyPr anchorCtr="0" anchor="t" bIns="91425" lIns="91425" spcFirstLastPara="1" rIns="91425" wrap="square" tIns="91425">
            <a:noAutofit/>
          </a:bodyPr>
          <a:lstStyle>
            <a:lvl1pPr lvl="0" marR="50800">
              <a:lnSpc>
                <a:spcPct val="100000"/>
              </a:lnSpc>
              <a:spcBef>
                <a:spcPts val="0"/>
              </a:spcBef>
              <a:spcAft>
                <a:spcPts val="0"/>
              </a:spcAft>
              <a:buSzPts val="1200"/>
              <a:buChar char="●"/>
              <a:defRPr sz="1400"/>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p:txBody>
      </p:sp>
      <p:sp>
        <p:nvSpPr>
          <p:cNvPr id="562" name="Google Shape;562;p63">
            <a:hlinkClick r:id="rId2"/>
          </p:cNvPr>
          <p:cNvSpPr txBox="1"/>
          <p:nvPr>
            <p:ph idx="2" type="ctrTitle"/>
          </p:nvPr>
        </p:nvSpPr>
        <p:spPr>
          <a:xfrm>
            <a:off x="3224100" y="1799442"/>
            <a:ext cx="2695800" cy="265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1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pic>
        <p:nvPicPr>
          <p:cNvPr id="563" name="Google Shape;563;p63"/>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564" name="Google Shape;564;p63"/>
          <p:cNvPicPr preferRelativeResize="0"/>
          <p:nvPr/>
        </p:nvPicPr>
        <p:blipFill>
          <a:blip r:embed="rId3">
            <a:alphaModFix/>
          </a:blip>
          <a:stretch>
            <a:fillRect/>
          </a:stretch>
        </p:blipFill>
        <p:spPr>
          <a:xfrm flipH="1" rot="10800000">
            <a:off x="-984228" y="3207767"/>
            <a:ext cx="2300675" cy="20759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1">
    <p:spTree>
      <p:nvGrpSpPr>
        <p:cNvPr id="565" name="Shape 565"/>
        <p:cNvGrpSpPr/>
        <p:nvPr/>
      </p:nvGrpSpPr>
      <p:grpSpPr>
        <a:xfrm>
          <a:off x="0" y="0"/>
          <a:ext cx="0" cy="0"/>
          <a:chOff x="0" y="0"/>
          <a:chExt cx="0" cy="0"/>
        </a:xfrm>
      </p:grpSpPr>
      <p:pic>
        <p:nvPicPr>
          <p:cNvPr id="566" name="Google Shape;566;p64"/>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7" name="Google Shape;567;p64"/>
          <p:cNvPicPr preferRelativeResize="0"/>
          <p:nvPr/>
        </p:nvPicPr>
        <p:blipFill>
          <a:blip r:embed="rId2">
            <a:alphaModFix/>
          </a:blip>
          <a:stretch>
            <a:fillRect/>
          </a:stretch>
        </p:blipFill>
        <p:spPr>
          <a:xfrm flipH="1" rot="10800000">
            <a:off x="-12" y="-9498"/>
            <a:ext cx="2300675" cy="20759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1_1">
    <p:spTree>
      <p:nvGrpSpPr>
        <p:cNvPr id="568" name="Shape 568"/>
        <p:cNvGrpSpPr/>
        <p:nvPr/>
      </p:nvGrpSpPr>
      <p:grpSpPr>
        <a:xfrm>
          <a:off x="0" y="0"/>
          <a:ext cx="0" cy="0"/>
          <a:chOff x="0" y="0"/>
          <a:chExt cx="0" cy="0"/>
        </a:xfrm>
      </p:grpSpPr>
      <p:pic>
        <p:nvPicPr>
          <p:cNvPr id="569" name="Google Shape;569;p65"/>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70" name="Google Shape;570;p65"/>
          <p:cNvPicPr preferRelativeResize="0"/>
          <p:nvPr/>
        </p:nvPicPr>
        <p:blipFill>
          <a:blip r:embed="rId2">
            <a:alphaModFix/>
          </a:blip>
          <a:stretch>
            <a:fillRect/>
          </a:stretch>
        </p:blipFill>
        <p:spPr>
          <a:xfrm flipH="1" rot="10800000">
            <a:off x="-984228" y="3055367"/>
            <a:ext cx="2300675" cy="2075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1" type="subTitle"/>
          </p:nvPr>
        </p:nvSpPr>
        <p:spPr>
          <a:xfrm>
            <a:off x="5427750" y="1819787"/>
            <a:ext cx="2857500" cy="51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4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2" name="Google Shape;52;p8"/>
          <p:cNvSpPr txBox="1"/>
          <p:nvPr>
            <p:ph type="ctrTitle"/>
          </p:nvPr>
        </p:nvSpPr>
        <p:spPr>
          <a:xfrm flipH="1">
            <a:off x="5427750" y="981587"/>
            <a:ext cx="2857500" cy="8382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FFFFF"/>
              </a:buClr>
              <a:buSzPts val="4800"/>
              <a:buNone/>
              <a:defRPr sz="5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idx="1" type="subTitle"/>
          </p:nvPr>
        </p:nvSpPr>
        <p:spPr>
          <a:xfrm>
            <a:off x="2101725" y="3712858"/>
            <a:ext cx="21750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7" name="Google Shape;57;p9"/>
          <p:cNvSpPr txBox="1"/>
          <p:nvPr>
            <p:ph idx="2" type="subTitle"/>
          </p:nvPr>
        </p:nvSpPr>
        <p:spPr>
          <a:xfrm>
            <a:off x="4789400" y="3715662"/>
            <a:ext cx="2175000" cy="60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8" name="Google Shape;58;p9"/>
          <p:cNvSpPr txBox="1"/>
          <p:nvPr>
            <p:ph idx="3" type="subTitle"/>
          </p:nvPr>
        </p:nvSpPr>
        <p:spPr>
          <a:xfrm>
            <a:off x="2101725" y="3396845"/>
            <a:ext cx="21750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9" name="Google Shape;59;p9"/>
          <p:cNvSpPr txBox="1"/>
          <p:nvPr>
            <p:ph idx="4" type="subTitle"/>
          </p:nvPr>
        </p:nvSpPr>
        <p:spPr>
          <a:xfrm>
            <a:off x="4789400" y="3395392"/>
            <a:ext cx="2157000" cy="46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spcBef>
                <a:spcPts val="0"/>
              </a:spcBef>
              <a:spcAft>
                <a:spcPts val="0"/>
              </a:spcAft>
              <a:buSzPts val="1600"/>
              <a:buFont typeface="Squada One"/>
              <a:buNone/>
              <a:defRPr sz="1600">
                <a:latin typeface="Squada One"/>
                <a:ea typeface="Squada One"/>
                <a:cs typeface="Squada One"/>
                <a:sym typeface="Squada One"/>
              </a:defRPr>
            </a:lvl2pPr>
            <a:lvl3pPr lvl="2">
              <a:spcBef>
                <a:spcPts val="1600"/>
              </a:spcBef>
              <a:spcAft>
                <a:spcPts val="0"/>
              </a:spcAft>
              <a:buSzPts val="1600"/>
              <a:buFont typeface="Squada One"/>
              <a:buNone/>
              <a:defRPr sz="1600">
                <a:latin typeface="Squada One"/>
                <a:ea typeface="Squada One"/>
                <a:cs typeface="Squada One"/>
                <a:sym typeface="Squada One"/>
              </a:defRPr>
            </a:lvl3pPr>
            <a:lvl4pPr lvl="3">
              <a:spcBef>
                <a:spcPts val="1600"/>
              </a:spcBef>
              <a:spcAft>
                <a:spcPts val="0"/>
              </a:spcAft>
              <a:buSzPts val="1600"/>
              <a:buFont typeface="Squada One"/>
              <a:buNone/>
              <a:defRPr sz="1600">
                <a:latin typeface="Squada One"/>
                <a:ea typeface="Squada One"/>
                <a:cs typeface="Squada One"/>
                <a:sym typeface="Squada One"/>
              </a:defRPr>
            </a:lvl4pPr>
            <a:lvl5pPr lvl="4">
              <a:spcBef>
                <a:spcPts val="1600"/>
              </a:spcBef>
              <a:spcAft>
                <a:spcPts val="0"/>
              </a:spcAft>
              <a:buSzPts val="1600"/>
              <a:buFont typeface="Squada One"/>
              <a:buNone/>
              <a:defRPr sz="1600">
                <a:latin typeface="Squada One"/>
                <a:ea typeface="Squada One"/>
                <a:cs typeface="Squada One"/>
                <a:sym typeface="Squada One"/>
              </a:defRPr>
            </a:lvl5pPr>
            <a:lvl6pPr lvl="5">
              <a:spcBef>
                <a:spcPts val="1600"/>
              </a:spcBef>
              <a:spcAft>
                <a:spcPts val="0"/>
              </a:spcAft>
              <a:buSzPts val="1600"/>
              <a:buFont typeface="Squada One"/>
              <a:buNone/>
              <a:defRPr sz="1600">
                <a:latin typeface="Squada One"/>
                <a:ea typeface="Squada One"/>
                <a:cs typeface="Squada One"/>
                <a:sym typeface="Squada One"/>
              </a:defRPr>
            </a:lvl6pPr>
            <a:lvl7pPr lvl="6">
              <a:spcBef>
                <a:spcPts val="1600"/>
              </a:spcBef>
              <a:spcAft>
                <a:spcPts val="0"/>
              </a:spcAft>
              <a:buSzPts val="1600"/>
              <a:buFont typeface="Squada One"/>
              <a:buNone/>
              <a:defRPr sz="1600">
                <a:latin typeface="Squada One"/>
                <a:ea typeface="Squada One"/>
                <a:cs typeface="Squada One"/>
                <a:sym typeface="Squada One"/>
              </a:defRPr>
            </a:lvl7pPr>
            <a:lvl8pPr lvl="7">
              <a:spcBef>
                <a:spcPts val="1600"/>
              </a:spcBef>
              <a:spcAft>
                <a:spcPts val="0"/>
              </a:spcAft>
              <a:buSzPts val="1600"/>
              <a:buFont typeface="Squada One"/>
              <a:buNone/>
              <a:defRPr sz="1600">
                <a:latin typeface="Squada One"/>
                <a:ea typeface="Squada One"/>
                <a:cs typeface="Squada One"/>
                <a:sym typeface="Squada One"/>
              </a:defRPr>
            </a:lvl8pPr>
            <a:lvl9pPr lvl="8">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60" name="Google Shape;60;p9"/>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61" name="Google Shape;61;p9"/>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62" name="Google Shape;62;p9"/>
          <p:cNvPicPr preferRelativeResize="0"/>
          <p:nvPr/>
        </p:nvPicPr>
        <p:blipFill>
          <a:blip r:embed="rId2">
            <a:alphaModFix/>
          </a:blip>
          <a:stretch>
            <a:fillRect/>
          </a:stretch>
        </p:blipFill>
        <p:spPr>
          <a:xfrm flipH="1" rot="10800000">
            <a:off x="0" y="3997725"/>
            <a:ext cx="2300675" cy="2075900"/>
          </a:xfrm>
          <a:prstGeom prst="rect">
            <a:avLst/>
          </a:prstGeom>
          <a:noFill/>
          <a:ln>
            <a:noFill/>
          </a:ln>
        </p:spPr>
      </p:pic>
      <p:pic>
        <p:nvPicPr>
          <p:cNvPr id="63" name="Google Shape;63;p9"/>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64" name="Google Shape;64;p9"/>
          <p:cNvSpPr txBox="1"/>
          <p:nvPr>
            <p:ph type="ctrTitle"/>
          </p:nvPr>
        </p:nvSpPr>
        <p:spPr>
          <a:xfrm flipH="1">
            <a:off x="457200" y="445025"/>
            <a:ext cx="8229600" cy="670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0"/>
          <p:cNvSpPr txBox="1"/>
          <p:nvPr>
            <p:ph type="ctrTitle"/>
          </p:nvPr>
        </p:nvSpPr>
        <p:spPr>
          <a:xfrm flipH="1">
            <a:off x="1187500" y="445025"/>
            <a:ext cx="6784500" cy="17208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4800"/>
              <a:buNone/>
              <a:defRPr sz="5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pic>
        <p:nvPicPr>
          <p:cNvPr id="68" name="Google Shape;68;p10"/>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69" name="Google Shape;69;p10"/>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2.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drive.google.com/file/d/1DovmVIm4Bvi102xknP41LaFFpMAPSx83/view"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drive.google.com/file/d/1ylThTSj3q5iCTnZ7csfzwiJNCLCULAYU/view"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drive.google.com/file/d/1ATp1ZkT1D_i4HKfxqSIhao39GVHww6JW/view"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drive.google.com/file/d/1NDMFdJnOv0WYhmkXLgYDis54E7VNYQpK/view" TargetMode="Externa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drive.google.com/file/d/1cUP1Tk7PvkzCOK6PqHj4xlqA44yZWpqm/view"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hyperlink" Target="http://drive.google.com/file/d/1PnqVBANMry8atDsmnU3TjPQ99x7xH8hj/view" TargetMode="Externa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6"/>
          <p:cNvSpPr txBox="1"/>
          <p:nvPr>
            <p:ph type="title"/>
          </p:nvPr>
        </p:nvSpPr>
        <p:spPr>
          <a:xfrm>
            <a:off x="457200" y="2555275"/>
            <a:ext cx="82296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Academia Globo Tech</a:t>
            </a:r>
            <a:endParaRPr/>
          </a:p>
        </p:txBody>
      </p:sp>
      <p:sp>
        <p:nvSpPr>
          <p:cNvPr id="576" name="Google Shape;576;p66"/>
          <p:cNvSpPr txBox="1"/>
          <p:nvPr>
            <p:ph idx="1" type="subTitle"/>
          </p:nvPr>
        </p:nvSpPr>
        <p:spPr>
          <a:xfrm>
            <a:off x="457200" y="3807125"/>
            <a:ext cx="8229600" cy="4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t>Grupo I - 1359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ph type="ctrTitle"/>
          </p:nvPr>
        </p:nvSpPr>
        <p:spPr>
          <a:xfrm>
            <a:off x="2422500" y="2239650"/>
            <a:ext cx="4299000" cy="6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O PROJETO</a:t>
            </a:r>
            <a:endParaRPr sz="4000"/>
          </a:p>
          <a:p>
            <a:pPr indent="0" lvl="0" marL="0" rtl="0" algn="ctr">
              <a:spcBef>
                <a:spcPts val="0"/>
              </a:spcBef>
              <a:spcAft>
                <a:spcPts val="0"/>
              </a:spcAft>
              <a:buClr>
                <a:schemeClr val="dk1"/>
              </a:buClr>
              <a:buSzPts val="1100"/>
              <a:buFont typeface="Arial"/>
              <a:buNone/>
            </a:pPr>
            <a:r>
              <a:rPr lang="en" sz="4000"/>
              <a:t>“TÁ NA GLOBO”</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6"/>
          <p:cNvSpPr txBox="1"/>
          <p:nvPr>
            <p:ph idx="3" type="subTitle"/>
          </p:nvPr>
        </p:nvSpPr>
        <p:spPr>
          <a:xfrm>
            <a:off x="2051807" y="3788389"/>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Fornecer dados relevantes para as diversas áreas internas</a:t>
            </a:r>
            <a:endParaRPr/>
          </a:p>
        </p:txBody>
      </p:sp>
      <p:sp>
        <p:nvSpPr>
          <p:cNvPr id="687" name="Google Shape;687;p76"/>
          <p:cNvSpPr txBox="1"/>
          <p:nvPr>
            <p:ph idx="1" type="subTitle"/>
          </p:nvPr>
        </p:nvSpPr>
        <p:spPr>
          <a:xfrm>
            <a:off x="2051807" y="2269772"/>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Volume e variedade de dados não estruturados</a:t>
            </a:r>
            <a:endParaRPr/>
          </a:p>
        </p:txBody>
      </p:sp>
      <p:sp>
        <p:nvSpPr>
          <p:cNvPr id="688" name="Google Shape;688;p76"/>
          <p:cNvSpPr txBox="1"/>
          <p:nvPr>
            <p:ph idx="5" type="subTitle"/>
          </p:nvPr>
        </p:nvSpPr>
        <p:spPr>
          <a:xfrm>
            <a:off x="5109357" y="2198932"/>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Lei Geral de Proteção de Dados</a:t>
            </a:r>
            <a:r>
              <a:rPr lang="en"/>
              <a:t> e segurança</a:t>
            </a:r>
            <a:endParaRPr/>
          </a:p>
        </p:txBody>
      </p:sp>
      <p:sp>
        <p:nvSpPr>
          <p:cNvPr id="689" name="Google Shape;689;p76"/>
          <p:cNvSpPr txBox="1"/>
          <p:nvPr>
            <p:ph idx="7" type="subTitle"/>
          </p:nvPr>
        </p:nvSpPr>
        <p:spPr>
          <a:xfrm>
            <a:off x="5262057" y="378840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Dificuldade em extrair insights relevantes para balizar campanhas ou novos produtos</a:t>
            </a:r>
            <a:endParaRPr/>
          </a:p>
        </p:txBody>
      </p:sp>
      <p:sp>
        <p:nvSpPr>
          <p:cNvPr id="690" name="Google Shape;690;p76"/>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073763"/>
                </a:solidFill>
              </a:rPr>
              <a:t>Problemas-Chave Identificados</a:t>
            </a:r>
            <a:endParaRPr>
              <a:solidFill>
                <a:srgbClr val="073763"/>
              </a:solidFill>
            </a:endParaRPr>
          </a:p>
        </p:txBody>
      </p:sp>
      <p:sp>
        <p:nvSpPr>
          <p:cNvPr id="691" name="Google Shape;691;p76"/>
          <p:cNvSpPr txBox="1"/>
          <p:nvPr>
            <p:ph idx="9" type="title"/>
          </p:nvPr>
        </p:nvSpPr>
        <p:spPr>
          <a:xfrm>
            <a:off x="2128157" y="155563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81C75"/>
                </a:solidFill>
              </a:rPr>
              <a:t>01</a:t>
            </a:r>
            <a:endParaRPr>
              <a:solidFill>
                <a:srgbClr val="481C75"/>
              </a:solidFill>
            </a:endParaRPr>
          </a:p>
        </p:txBody>
      </p:sp>
      <p:sp>
        <p:nvSpPr>
          <p:cNvPr id="692" name="Google Shape;692;p76"/>
          <p:cNvSpPr txBox="1"/>
          <p:nvPr>
            <p:ph idx="13" type="title"/>
          </p:nvPr>
        </p:nvSpPr>
        <p:spPr>
          <a:xfrm>
            <a:off x="2128157" y="307402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81C75"/>
                </a:solidFill>
              </a:rPr>
              <a:t>03</a:t>
            </a:r>
            <a:endParaRPr>
              <a:solidFill>
                <a:srgbClr val="481C75"/>
              </a:solidFill>
            </a:endParaRPr>
          </a:p>
        </p:txBody>
      </p:sp>
      <p:sp>
        <p:nvSpPr>
          <p:cNvPr id="693" name="Google Shape;693;p76"/>
          <p:cNvSpPr txBox="1"/>
          <p:nvPr>
            <p:ph idx="14" type="title"/>
          </p:nvPr>
        </p:nvSpPr>
        <p:spPr>
          <a:xfrm>
            <a:off x="5262057" y="1555631"/>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81C75"/>
                </a:solidFill>
              </a:rPr>
              <a:t>02</a:t>
            </a:r>
            <a:endParaRPr>
              <a:solidFill>
                <a:srgbClr val="481C75"/>
              </a:solidFill>
            </a:endParaRPr>
          </a:p>
        </p:txBody>
      </p:sp>
      <p:sp>
        <p:nvSpPr>
          <p:cNvPr id="694" name="Google Shape;694;p76"/>
          <p:cNvSpPr txBox="1"/>
          <p:nvPr>
            <p:ph idx="15" type="title"/>
          </p:nvPr>
        </p:nvSpPr>
        <p:spPr>
          <a:xfrm>
            <a:off x="5262057" y="307402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81C75"/>
                </a:solidFill>
              </a:rPr>
              <a:t>04</a:t>
            </a:r>
            <a:endParaRPr>
              <a:solidFill>
                <a:srgbClr val="481C75"/>
              </a:solidFill>
            </a:endParaRPr>
          </a:p>
        </p:txBody>
      </p:sp>
      <p:cxnSp>
        <p:nvCxnSpPr>
          <p:cNvPr id="695" name="Google Shape;695;p76"/>
          <p:cNvCxnSpPr/>
          <p:nvPr/>
        </p:nvCxnSpPr>
        <p:spPr>
          <a:xfrm>
            <a:off x="2273400" y="2166163"/>
            <a:ext cx="4597200" cy="0"/>
          </a:xfrm>
          <a:prstGeom prst="straightConnector1">
            <a:avLst/>
          </a:prstGeom>
          <a:noFill/>
          <a:ln cap="flat" cmpd="sng" w="19050">
            <a:solidFill>
              <a:schemeClr val="lt1"/>
            </a:solidFill>
            <a:prstDash val="solid"/>
            <a:round/>
            <a:headEnd len="med" w="med" type="none"/>
            <a:tailEnd len="med" w="med" type="none"/>
          </a:ln>
        </p:spPr>
      </p:cxnSp>
      <p:cxnSp>
        <p:nvCxnSpPr>
          <p:cNvPr id="696" name="Google Shape;696;p76"/>
          <p:cNvCxnSpPr/>
          <p:nvPr/>
        </p:nvCxnSpPr>
        <p:spPr>
          <a:xfrm>
            <a:off x="2273400" y="3699378"/>
            <a:ext cx="45972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7"/>
          <p:cNvSpPr txBox="1"/>
          <p:nvPr>
            <p:ph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Áreas Afetadas</a:t>
            </a:r>
            <a:endParaRPr sz="4400">
              <a:solidFill>
                <a:srgbClr val="073763"/>
              </a:solidFill>
            </a:endParaRPr>
          </a:p>
        </p:txBody>
      </p:sp>
      <p:sp>
        <p:nvSpPr>
          <p:cNvPr id="702" name="Google Shape;702;p77"/>
          <p:cNvSpPr txBox="1"/>
          <p:nvPr/>
        </p:nvSpPr>
        <p:spPr>
          <a:xfrm>
            <a:off x="683100" y="2007625"/>
            <a:ext cx="10950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0">
              <a:solidFill>
                <a:schemeClr val="lt1"/>
              </a:solidFill>
              <a:latin typeface="Squada One"/>
              <a:ea typeface="Squada One"/>
              <a:cs typeface="Squada One"/>
              <a:sym typeface="Squada One"/>
            </a:endParaRPr>
          </a:p>
        </p:txBody>
      </p:sp>
      <p:sp>
        <p:nvSpPr>
          <p:cNvPr id="703" name="Google Shape;703;p77"/>
          <p:cNvSpPr txBox="1"/>
          <p:nvPr>
            <p:ph idx="1" type="subTitle"/>
          </p:nvPr>
        </p:nvSpPr>
        <p:spPr>
          <a:xfrm>
            <a:off x="457200" y="3527275"/>
            <a:ext cx="1710300" cy="83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E</a:t>
            </a:r>
            <a:r>
              <a:rPr lang="en"/>
              <a:t>ntender o perfil e o comportamento do público</a:t>
            </a:r>
            <a:endParaRPr/>
          </a:p>
        </p:txBody>
      </p:sp>
      <p:sp>
        <p:nvSpPr>
          <p:cNvPr id="704" name="Google Shape;704;p77"/>
          <p:cNvSpPr txBox="1"/>
          <p:nvPr>
            <p:ph idx="2" type="subTitle"/>
          </p:nvPr>
        </p:nvSpPr>
        <p:spPr>
          <a:xfrm>
            <a:off x="2522000" y="2077850"/>
            <a:ext cx="1836000" cy="84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Q</a:t>
            </a:r>
            <a:r>
              <a:rPr lang="en"/>
              <a:t>uais temas, formatos e plataformas engajam mais o público</a:t>
            </a:r>
            <a:endParaRPr/>
          </a:p>
        </p:txBody>
      </p:sp>
      <p:sp>
        <p:nvSpPr>
          <p:cNvPr id="705" name="Google Shape;705;p77"/>
          <p:cNvSpPr txBox="1"/>
          <p:nvPr>
            <p:ph idx="3" type="subTitle"/>
          </p:nvPr>
        </p:nvSpPr>
        <p:spPr>
          <a:xfrm>
            <a:off x="4835200" y="3516525"/>
            <a:ext cx="1836000" cy="84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E</a:t>
            </a:r>
            <a:r>
              <a:rPr lang="en"/>
              <a:t>strutura técnica, integridade e segurança das informações</a:t>
            </a:r>
            <a:endParaRPr/>
          </a:p>
        </p:txBody>
      </p:sp>
      <p:sp>
        <p:nvSpPr>
          <p:cNvPr id="706" name="Google Shape;706;p77"/>
          <p:cNvSpPr txBox="1"/>
          <p:nvPr>
            <p:ph idx="4" type="subTitle"/>
          </p:nvPr>
        </p:nvSpPr>
        <p:spPr>
          <a:xfrm>
            <a:off x="6981425" y="2077850"/>
            <a:ext cx="1960200" cy="84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Auxiliar a tomada de d</a:t>
            </a:r>
            <a:r>
              <a:rPr lang="en"/>
              <a:t>ecisões a partir dos relatórios gerados</a:t>
            </a:r>
            <a:endParaRPr/>
          </a:p>
        </p:txBody>
      </p:sp>
      <p:sp>
        <p:nvSpPr>
          <p:cNvPr id="707" name="Google Shape;707;p77"/>
          <p:cNvSpPr txBox="1"/>
          <p:nvPr>
            <p:ph idx="5" type="subTitle"/>
          </p:nvPr>
        </p:nvSpPr>
        <p:spPr>
          <a:xfrm>
            <a:off x="293850" y="3201350"/>
            <a:ext cx="18735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81C75"/>
                </a:solidFill>
              </a:rPr>
              <a:t>Vendas e Publicidade</a:t>
            </a:r>
            <a:endParaRPr sz="1500">
              <a:solidFill>
                <a:srgbClr val="481C75"/>
              </a:solidFill>
            </a:endParaRPr>
          </a:p>
        </p:txBody>
      </p:sp>
      <p:sp>
        <p:nvSpPr>
          <p:cNvPr id="708" name="Google Shape;708;p77"/>
          <p:cNvSpPr txBox="1"/>
          <p:nvPr>
            <p:ph idx="6" type="subTitle"/>
          </p:nvPr>
        </p:nvSpPr>
        <p:spPr>
          <a:xfrm>
            <a:off x="2559650" y="1765250"/>
            <a:ext cx="1760700" cy="46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81C75"/>
                </a:solidFill>
              </a:rPr>
              <a:t>Criação de Conteúdo</a:t>
            </a:r>
            <a:endParaRPr>
              <a:solidFill>
                <a:srgbClr val="481C75"/>
              </a:solidFill>
            </a:endParaRPr>
          </a:p>
        </p:txBody>
      </p:sp>
      <p:sp>
        <p:nvSpPr>
          <p:cNvPr id="709" name="Google Shape;709;p77"/>
          <p:cNvSpPr txBox="1"/>
          <p:nvPr>
            <p:ph idx="7" type="subTitle"/>
          </p:nvPr>
        </p:nvSpPr>
        <p:spPr>
          <a:xfrm>
            <a:off x="4934375" y="3201350"/>
            <a:ext cx="16305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81C75"/>
                </a:solidFill>
              </a:rPr>
              <a:t>Tecnologia e Dados</a:t>
            </a:r>
            <a:endParaRPr>
              <a:solidFill>
                <a:srgbClr val="481C75"/>
              </a:solidFill>
            </a:endParaRPr>
          </a:p>
        </p:txBody>
      </p:sp>
      <p:sp>
        <p:nvSpPr>
          <p:cNvPr id="710" name="Google Shape;710;p77"/>
          <p:cNvSpPr txBox="1"/>
          <p:nvPr>
            <p:ph idx="8" type="subTitle"/>
          </p:nvPr>
        </p:nvSpPr>
        <p:spPr>
          <a:xfrm>
            <a:off x="7040400" y="1765250"/>
            <a:ext cx="1836000" cy="4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81C75"/>
                </a:solidFill>
              </a:rPr>
              <a:t>Estratégia e Negócios</a:t>
            </a:r>
            <a:endParaRPr>
              <a:solidFill>
                <a:srgbClr val="481C75"/>
              </a:solidFill>
            </a:endParaRPr>
          </a:p>
        </p:txBody>
      </p:sp>
      <p:grpSp>
        <p:nvGrpSpPr>
          <p:cNvPr id="711" name="Google Shape;711;p77"/>
          <p:cNvGrpSpPr/>
          <p:nvPr/>
        </p:nvGrpSpPr>
        <p:grpSpPr>
          <a:xfrm>
            <a:off x="3075873" y="3285966"/>
            <a:ext cx="728252" cy="638270"/>
            <a:chOff x="-12660025" y="2096250"/>
            <a:chExt cx="353675" cy="309975"/>
          </a:xfrm>
        </p:grpSpPr>
        <p:sp>
          <p:nvSpPr>
            <p:cNvPr id="712" name="Google Shape;712;p77"/>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13" name="Google Shape;713;p77"/>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14" name="Google Shape;714;p77"/>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15" name="Google Shape;715;p77"/>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16" name="Google Shape;716;p77"/>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17" name="Google Shape;717;p77"/>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grpSp>
      <p:grpSp>
        <p:nvGrpSpPr>
          <p:cNvPr id="718" name="Google Shape;718;p77"/>
          <p:cNvGrpSpPr/>
          <p:nvPr/>
        </p:nvGrpSpPr>
        <p:grpSpPr>
          <a:xfrm>
            <a:off x="7655708" y="3251219"/>
            <a:ext cx="605380" cy="707750"/>
            <a:chOff x="-48237000" y="2342650"/>
            <a:chExt cx="256800" cy="300225"/>
          </a:xfrm>
        </p:grpSpPr>
        <p:sp>
          <p:nvSpPr>
            <p:cNvPr id="719" name="Google Shape;719;p77"/>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20" name="Google Shape;720;p77"/>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21" name="Google Shape;721;p77"/>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grpSp>
      <p:grpSp>
        <p:nvGrpSpPr>
          <p:cNvPr id="722" name="Google Shape;722;p77"/>
          <p:cNvGrpSpPr/>
          <p:nvPr/>
        </p:nvGrpSpPr>
        <p:grpSpPr>
          <a:xfrm>
            <a:off x="5400157" y="2175309"/>
            <a:ext cx="698926" cy="702643"/>
            <a:chOff x="-3852025" y="2764950"/>
            <a:chExt cx="291450" cy="293000"/>
          </a:xfrm>
        </p:grpSpPr>
        <p:sp>
          <p:nvSpPr>
            <p:cNvPr id="723" name="Google Shape;723;p77"/>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sp>
          <p:nvSpPr>
            <p:cNvPr id="724" name="Google Shape;724;p77"/>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1"/>
            </a:solidFill>
            <a:ln>
              <a:noFill/>
            </a:ln>
          </p:spPr>
          <p:txBody>
            <a:bodyPr anchorCtr="0" anchor="ctr" bIns="194925" lIns="194925" spcFirstLastPara="1" rIns="194925" wrap="square" tIns="194925">
              <a:noAutofit/>
            </a:bodyPr>
            <a:lstStyle/>
            <a:p>
              <a:pPr indent="0" lvl="0" marL="0" rtl="0" algn="l">
                <a:spcBef>
                  <a:spcPts val="0"/>
                </a:spcBef>
                <a:spcAft>
                  <a:spcPts val="0"/>
                </a:spcAft>
                <a:buNone/>
              </a:pPr>
              <a:r>
                <a:t/>
              </a:r>
              <a:endParaRPr/>
            </a:p>
          </p:txBody>
        </p:sp>
      </p:grpSp>
      <p:grpSp>
        <p:nvGrpSpPr>
          <p:cNvPr id="725" name="Google Shape;725;p77"/>
          <p:cNvGrpSpPr/>
          <p:nvPr/>
        </p:nvGrpSpPr>
        <p:grpSpPr>
          <a:xfrm>
            <a:off x="866477" y="2209577"/>
            <a:ext cx="728255" cy="724341"/>
            <a:chOff x="-3854375" y="2046625"/>
            <a:chExt cx="293025" cy="291450"/>
          </a:xfrm>
        </p:grpSpPr>
        <p:sp>
          <p:nvSpPr>
            <p:cNvPr id="726" name="Google Shape;726;p77"/>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lt1"/>
            </a:solidFill>
            <a:ln>
              <a:noFill/>
            </a:ln>
          </p:spPr>
          <p:txBody>
            <a:bodyPr anchorCtr="0" anchor="ctr" bIns="202000" lIns="202000" spcFirstLastPara="1" rIns="202000" wrap="square" tIns="202000">
              <a:noAutofit/>
            </a:bodyPr>
            <a:lstStyle/>
            <a:p>
              <a:pPr indent="0" lvl="0" marL="0" rtl="0" algn="l">
                <a:spcBef>
                  <a:spcPts val="0"/>
                </a:spcBef>
                <a:spcAft>
                  <a:spcPts val="0"/>
                </a:spcAft>
                <a:buNone/>
              </a:pPr>
              <a:r>
                <a:t/>
              </a:r>
              <a:endParaRPr/>
            </a:p>
          </p:txBody>
        </p:sp>
        <p:sp>
          <p:nvSpPr>
            <p:cNvPr id="727" name="Google Shape;727;p77"/>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lt1"/>
            </a:solidFill>
            <a:ln>
              <a:noFill/>
            </a:ln>
          </p:spPr>
          <p:txBody>
            <a:bodyPr anchorCtr="0" anchor="ctr" bIns="202000" lIns="202000" spcFirstLastPara="1" rIns="202000" wrap="square" tIns="202000">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8"/>
          <p:cNvSpPr txBox="1"/>
          <p:nvPr>
            <p:ph type="ctrTitle"/>
          </p:nvPr>
        </p:nvSpPr>
        <p:spPr>
          <a:xfrm flipH="1">
            <a:off x="2359650" y="1400650"/>
            <a:ext cx="4424700" cy="9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Estrutura do Projeto</a:t>
            </a:r>
            <a:endParaRPr/>
          </a:p>
        </p:txBody>
      </p:sp>
      <p:sp>
        <p:nvSpPr>
          <p:cNvPr id="733" name="Google Shape;733;p78"/>
          <p:cNvSpPr txBox="1"/>
          <p:nvPr>
            <p:ph idx="1" type="subTitle"/>
          </p:nvPr>
        </p:nvSpPr>
        <p:spPr>
          <a:xfrm>
            <a:off x="1484100" y="2547350"/>
            <a:ext cx="4637100" cy="232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“Tá na Globo” é um projeto contínuo, construído durante os quatro módulos da Academia Globotech. Cada versão foi baseada inteiramente na anterior, garantindo coesão entre as fases.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 nome é uma homenagem ao bordão utilizado pela Globo entre 1969 e 1972 e depois repaginado durante as Copas de 2002 e 2006.</a:t>
            </a:r>
            <a:endParaRPr/>
          </a:p>
        </p:txBody>
      </p:sp>
      <p:cxnSp>
        <p:nvCxnSpPr>
          <p:cNvPr id="734" name="Google Shape;734;p78"/>
          <p:cNvCxnSpPr/>
          <p:nvPr/>
        </p:nvCxnSpPr>
        <p:spPr>
          <a:xfrm rot="10800000">
            <a:off x="2493000" y="2315375"/>
            <a:ext cx="4158000" cy="0"/>
          </a:xfrm>
          <a:prstGeom prst="straightConnector1">
            <a:avLst/>
          </a:prstGeom>
          <a:noFill/>
          <a:ln cap="flat" cmpd="sng" w="28575">
            <a:solidFill>
              <a:schemeClr val="lt1"/>
            </a:solidFill>
            <a:prstDash val="solid"/>
            <a:round/>
            <a:headEnd len="med" w="med" type="none"/>
            <a:tailEnd len="med" w="med" type="none"/>
          </a:ln>
        </p:spPr>
      </p:cxnSp>
      <p:pic>
        <p:nvPicPr>
          <p:cNvPr id="735" name="Google Shape;735;p78" title="TaNaGlobo.png"/>
          <p:cNvPicPr preferRelativeResize="0"/>
          <p:nvPr/>
        </p:nvPicPr>
        <p:blipFill>
          <a:blip r:embed="rId3">
            <a:alphaModFix/>
          </a:blip>
          <a:stretch>
            <a:fillRect/>
          </a:stretch>
        </p:blipFill>
        <p:spPr>
          <a:xfrm>
            <a:off x="6479750" y="2607650"/>
            <a:ext cx="2054852" cy="20548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9"/>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Launcher</a:t>
            </a:r>
            <a:endParaRPr sz="4400">
              <a:solidFill>
                <a:srgbClr val="073763"/>
              </a:solidFill>
            </a:endParaRPr>
          </a:p>
        </p:txBody>
      </p:sp>
      <p:sp>
        <p:nvSpPr>
          <p:cNvPr id="741" name="Google Shape;741;p79"/>
          <p:cNvSpPr txBox="1"/>
          <p:nvPr/>
        </p:nvSpPr>
        <p:spPr>
          <a:xfrm>
            <a:off x="753700" y="1175850"/>
            <a:ext cx="4059300" cy="3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Roboto Condensed Light"/>
                <a:ea typeface="Roboto Condensed Light"/>
                <a:cs typeface="Roboto Condensed Light"/>
                <a:sym typeface="Roboto Condensed Light"/>
              </a:rPr>
              <a:t>Para garantir unicidade entre as quatro fases, todos os módulos do “Tá na Globo” são ligados por um único launcher.</a:t>
            </a:r>
            <a:endParaRPr sz="19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9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900">
                <a:solidFill>
                  <a:schemeClr val="dk1"/>
                </a:solidFill>
                <a:latin typeface="Roboto Condensed Light"/>
                <a:ea typeface="Roboto Condensed Light"/>
                <a:cs typeface="Roboto Condensed Light"/>
                <a:sym typeface="Roboto Condensed Light"/>
              </a:rPr>
              <a:t>Ele permite executar as funções de cada módulo e navegar entre eles.</a:t>
            </a:r>
            <a:endParaRPr sz="1900">
              <a:solidFill>
                <a:schemeClr val="dk1"/>
              </a:solidFill>
              <a:latin typeface="Roboto Condensed Light"/>
              <a:ea typeface="Roboto Condensed Light"/>
              <a:cs typeface="Roboto Condensed Light"/>
              <a:sym typeface="Roboto Condensed Light"/>
            </a:endParaRPr>
          </a:p>
        </p:txBody>
      </p:sp>
      <p:pic>
        <p:nvPicPr>
          <p:cNvPr id="742" name="Google Shape;742;p79"/>
          <p:cNvPicPr preferRelativeResize="0"/>
          <p:nvPr/>
        </p:nvPicPr>
        <p:blipFill>
          <a:blip r:embed="rId3">
            <a:alphaModFix/>
          </a:blip>
          <a:stretch>
            <a:fillRect/>
          </a:stretch>
        </p:blipFill>
        <p:spPr>
          <a:xfrm>
            <a:off x="5413325" y="1260525"/>
            <a:ext cx="3121124" cy="184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0"/>
          <p:cNvSpPr txBox="1"/>
          <p:nvPr>
            <p:ph idx="1" type="subTitle"/>
          </p:nvPr>
        </p:nvSpPr>
        <p:spPr>
          <a:xfrm>
            <a:off x="4297175" y="2900355"/>
            <a:ext cx="4299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Coleta e Estruturação Inicial de Dados</a:t>
            </a:r>
            <a:endParaRPr/>
          </a:p>
          <a:p>
            <a:pPr indent="0" lvl="0" marL="0" rtl="0" algn="ctr">
              <a:spcBef>
                <a:spcPts val="0"/>
              </a:spcBef>
              <a:spcAft>
                <a:spcPts val="0"/>
              </a:spcAft>
              <a:buNone/>
            </a:pPr>
            <a:r>
              <a:t/>
            </a:r>
            <a:endParaRPr/>
          </a:p>
        </p:txBody>
      </p:sp>
      <p:sp>
        <p:nvSpPr>
          <p:cNvPr id="748" name="Google Shape;748;p80"/>
          <p:cNvSpPr txBox="1"/>
          <p:nvPr>
            <p:ph type="ctrTitle"/>
          </p:nvPr>
        </p:nvSpPr>
        <p:spPr>
          <a:xfrm>
            <a:off x="4443125" y="2319739"/>
            <a:ext cx="40071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Modelagem Inicial</a:t>
            </a:r>
            <a:endParaRPr/>
          </a:p>
          <a:p>
            <a:pPr indent="0" lvl="0" marL="0" rtl="0" algn="ctr">
              <a:spcBef>
                <a:spcPts val="0"/>
              </a:spcBef>
              <a:spcAft>
                <a:spcPts val="0"/>
              </a:spcAft>
              <a:buNone/>
            </a:pPr>
            <a:r>
              <a:t/>
            </a:r>
            <a:endParaRPr/>
          </a:p>
        </p:txBody>
      </p:sp>
      <p:sp>
        <p:nvSpPr>
          <p:cNvPr id="749" name="Google Shape;749;p80"/>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1"/>
          <p:cNvSpPr txBox="1"/>
          <p:nvPr>
            <p:ph idx="1" type="subTitle"/>
          </p:nvPr>
        </p:nvSpPr>
        <p:spPr>
          <a:xfrm>
            <a:off x="457200" y="1119875"/>
            <a:ext cx="5859600" cy="34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Focando em lógica de programação e estruturas fundamentais,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desenvolver funções para processamento de dados.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457200" rtl="0" algn="l">
              <a:lnSpc>
                <a:spcPct val="115000"/>
              </a:lnSpc>
              <a:spcBef>
                <a:spcPts val="0"/>
              </a:spcBef>
              <a:spcAft>
                <a:spcPts val="0"/>
              </a:spcAft>
              <a:buNone/>
            </a:pPr>
            <a:r>
              <a:t/>
            </a:r>
            <a:endParaRPr sz="1300"/>
          </a:p>
        </p:txBody>
      </p:sp>
      <p:sp>
        <p:nvSpPr>
          <p:cNvPr id="755" name="Google Shape;755;p81"/>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Estrutura Fase I</a:t>
            </a:r>
            <a:endParaRPr sz="4400">
              <a:solidFill>
                <a:srgbClr val="073763"/>
              </a:solidFill>
            </a:endParaRPr>
          </a:p>
        </p:txBody>
      </p:sp>
      <p:sp>
        <p:nvSpPr>
          <p:cNvPr id="756" name="Google Shape;756;p81"/>
          <p:cNvSpPr/>
          <p:nvPr/>
        </p:nvSpPr>
        <p:spPr>
          <a:xfrm>
            <a:off x="531825" y="2409250"/>
            <a:ext cx="3672000" cy="1986900"/>
          </a:xfrm>
          <a:prstGeom prst="roundRect">
            <a:avLst>
              <a:gd fmla="val 16667" name="adj"/>
            </a:avLst>
          </a:prstGeom>
          <a:solidFill>
            <a:srgbClr val="EEEEEE">
              <a:alpha val="5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757" name="Google Shape;757;p81"/>
          <p:cNvSpPr txBox="1"/>
          <p:nvPr/>
        </p:nvSpPr>
        <p:spPr>
          <a:xfrm>
            <a:off x="511750" y="2484125"/>
            <a:ext cx="3602400" cy="17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73763"/>
                </a:solidFill>
                <a:latin typeface="Squada One"/>
                <a:ea typeface="Squada One"/>
                <a:cs typeface="Squada One"/>
                <a:sym typeface="Squada One"/>
              </a:rPr>
              <a:t>Como?</a:t>
            </a:r>
            <a:endParaRPr sz="2000">
              <a:solidFill>
                <a:srgbClr val="073763"/>
              </a:solidFill>
              <a:latin typeface="Squada One"/>
              <a:ea typeface="Squada One"/>
              <a:cs typeface="Squada One"/>
              <a:sym typeface="Squada One"/>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Manipulação de strings, listas e dicionários</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Laços e Condicionais</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Tratamento de exceções e limpeza dos dados</a:t>
            </a:r>
            <a:endParaRPr sz="1600">
              <a:solidFill>
                <a:schemeClr val="dk1"/>
              </a:solidFill>
              <a:latin typeface="Roboto Condensed"/>
              <a:ea typeface="Roboto Condensed"/>
              <a:cs typeface="Roboto Condensed"/>
              <a:sym typeface="Roboto Condensed"/>
            </a:endParaRPr>
          </a:p>
        </p:txBody>
      </p:sp>
      <p:sp>
        <p:nvSpPr>
          <p:cNvPr id="758" name="Google Shape;758;p81"/>
          <p:cNvSpPr/>
          <p:nvPr/>
        </p:nvSpPr>
        <p:spPr>
          <a:xfrm>
            <a:off x="4759225" y="2384975"/>
            <a:ext cx="3672000" cy="1986900"/>
          </a:xfrm>
          <a:prstGeom prst="roundRect">
            <a:avLst>
              <a:gd fmla="val 16667" name="adj"/>
            </a:avLst>
          </a:prstGeom>
          <a:solidFill>
            <a:srgbClr val="EEEEEE">
              <a:alpha val="521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759" name="Google Shape;759;p81"/>
          <p:cNvSpPr txBox="1"/>
          <p:nvPr/>
        </p:nvSpPr>
        <p:spPr>
          <a:xfrm>
            <a:off x="4759225" y="2484125"/>
            <a:ext cx="3602400" cy="17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73763"/>
                </a:solidFill>
                <a:latin typeface="Squada One"/>
                <a:ea typeface="Squada One"/>
                <a:cs typeface="Squada One"/>
                <a:sym typeface="Squada One"/>
              </a:rPr>
              <a:t>Objetivo</a:t>
            </a:r>
            <a:endParaRPr sz="2000">
              <a:solidFill>
                <a:srgbClr val="073763"/>
              </a:solidFill>
              <a:latin typeface="Squada One"/>
              <a:ea typeface="Squada One"/>
              <a:cs typeface="Squada One"/>
              <a:sym typeface="Squada One"/>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Desenvolvimento de cinco funções para processamento e modularização</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Cálculo de métricas descritivas de engajamento</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2"/>
          <p:cNvSpPr txBox="1"/>
          <p:nvPr>
            <p:ph type="ctrTitle"/>
          </p:nvPr>
        </p:nvSpPr>
        <p:spPr>
          <a:xfrm flipH="1">
            <a:off x="5786400" y="-86730"/>
            <a:ext cx="39561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Execução</a:t>
            </a:r>
            <a:endParaRPr sz="4000"/>
          </a:p>
        </p:txBody>
      </p:sp>
      <p:pic>
        <p:nvPicPr>
          <p:cNvPr id="765" name="Google Shape;765;p82" title="Fase 1.mp4">
            <a:hlinkClick r:id="rId3"/>
          </p:cNvPr>
          <p:cNvPicPr preferRelativeResize="0"/>
          <p:nvPr/>
        </p:nvPicPr>
        <p:blipFill>
          <a:blip r:embed="rId4">
            <a:alphaModFix/>
          </a:blip>
          <a:stretch>
            <a:fillRect/>
          </a:stretch>
        </p:blipFill>
        <p:spPr>
          <a:xfrm>
            <a:off x="1679325" y="644250"/>
            <a:ext cx="5785350" cy="433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3"/>
          <p:cNvSpPr txBox="1"/>
          <p:nvPr>
            <p:ph idx="1" type="subTitle"/>
          </p:nvPr>
        </p:nvSpPr>
        <p:spPr>
          <a:xfrm>
            <a:off x="4297175" y="2900355"/>
            <a:ext cx="4299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Análise de Engajamento com POO</a:t>
            </a:r>
            <a:endParaRPr/>
          </a:p>
        </p:txBody>
      </p:sp>
      <p:sp>
        <p:nvSpPr>
          <p:cNvPr id="771" name="Google Shape;771;p83"/>
          <p:cNvSpPr txBox="1"/>
          <p:nvPr>
            <p:ph type="ctrTitle"/>
          </p:nvPr>
        </p:nvSpPr>
        <p:spPr>
          <a:xfrm>
            <a:off x="4443125" y="2319739"/>
            <a:ext cx="40071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Lógica e Interações</a:t>
            </a:r>
            <a:endParaRPr/>
          </a:p>
        </p:txBody>
      </p:sp>
      <p:sp>
        <p:nvSpPr>
          <p:cNvPr id="772" name="Google Shape;772;p83"/>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4"/>
          <p:cNvSpPr txBox="1"/>
          <p:nvPr>
            <p:ph idx="1" type="subTitle"/>
          </p:nvPr>
        </p:nvSpPr>
        <p:spPr>
          <a:xfrm>
            <a:off x="457200" y="1119875"/>
            <a:ext cx="5118900" cy="34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Aplicação de POO para transformar o código em um sistema mais robusto e modular.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Modelagem de classes principais: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Plataforma, Usuario, Conteudo (e subclasses: Video, Podcast, Artigo), Interacao</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Classe central: SistemaAnaliseEngajamento</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Implementação de conceitos de POO:</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Encapsulamento, herança, validações e métodos específicos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Leitura e tratamento de CSV transformado em objetos reais: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Conexão entre interações, usuários, conteúdos e plataformas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Análises: </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Ranking de engajamento, tempo assistido, comentários, perfil de uso por plataforma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Foco em privacidade</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
        <p:nvSpPr>
          <p:cNvPr id="778" name="Google Shape;778;p84"/>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Estrutura Fase 2</a:t>
            </a:r>
            <a:endParaRPr sz="4400">
              <a:solidFill>
                <a:srgbClr val="073763"/>
              </a:solidFill>
            </a:endParaRPr>
          </a:p>
        </p:txBody>
      </p:sp>
      <p:sp>
        <p:nvSpPr>
          <p:cNvPr id="779" name="Google Shape;779;p84"/>
          <p:cNvSpPr/>
          <p:nvPr/>
        </p:nvSpPr>
        <p:spPr>
          <a:xfrm>
            <a:off x="5910700" y="577650"/>
            <a:ext cx="2105700" cy="2244300"/>
          </a:xfrm>
          <a:prstGeom prst="rect">
            <a:avLst/>
          </a:prstGeom>
          <a:solidFill>
            <a:srgbClr val="F4F1F0">
              <a:alpha val="50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780" name="Google Shape;780;p84"/>
          <p:cNvSpPr txBox="1"/>
          <p:nvPr/>
        </p:nvSpPr>
        <p:spPr>
          <a:xfrm>
            <a:off x="5910700" y="554400"/>
            <a:ext cx="30000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Fase 2</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main.py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interacoes_globo.csv</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analise/</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sistema.py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entidades/</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usuario.py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conteudo.py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plataforma.py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interacao.py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100">
              <a:solidFill>
                <a:srgbClr val="E1E1E1"/>
              </a:solidFill>
              <a:highlight>
                <a:srgbClr val="181C2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type="ctrTitle"/>
          </p:nvPr>
        </p:nvSpPr>
        <p:spPr>
          <a:xfrm>
            <a:off x="1542275" y="1299300"/>
            <a:ext cx="5609400" cy="2544900"/>
          </a:xfrm>
          <a:prstGeom prst="rect">
            <a:avLst/>
          </a:prstGeom>
        </p:spPr>
        <p:txBody>
          <a:bodyPr anchorCtr="0" anchor="ctr" bIns="91425" lIns="91425" spcFirstLastPara="1" rIns="91425" wrap="square" tIns="91425">
            <a:noAutofit/>
          </a:bodyPr>
          <a:lstStyle/>
          <a:p>
            <a:pPr indent="0" lvl="0" marL="0" rtl="0" algn="l">
              <a:spcBef>
                <a:spcPts val="3400"/>
              </a:spcBef>
              <a:spcAft>
                <a:spcPts val="0"/>
              </a:spcAft>
              <a:buClr>
                <a:schemeClr val="dk1"/>
              </a:buClr>
              <a:buSzPts val="1100"/>
              <a:buFont typeface="Arial"/>
              <a:buNone/>
            </a:pPr>
            <a:r>
              <a:rPr lang="en" sz="3000"/>
              <a:t>Depois que tantos grupos mostraram ótimas propostas de projeto, o que ainda temos para mostrar?</a:t>
            </a:r>
            <a:endParaRPr sz="3000"/>
          </a:p>
        </p:txBody>
      </p:sp>
      <p:sp>
        <p:nvSpPr>
          <p:cNvPr id="582" name="Google Shape;582;p67"/>
          <p:cNvSpPr txBox="1"/>
          <p:nvPr>
            <p:ph idx="4294967295" type="ctrTitle"/>
          </p:nvPr>
        </p:nvSpPr>
        <p:spPr>
          <a:xfrm>
            <a:off x="457200" y="517918"/>
            <a:ext cx="82296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Último grupo. E agora?</a:t>
            </a:r>
            <a:endParaRPr>
              <a:solidFill>
                <a:srgbClr val="07376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85" title="Fase2.mp4">
            <a:hlinkClick r:id="rId3"/>
          </p:cNvPr>
          <p:cNvPicPr preferRelativeResize="0"/>
          <p:nvPr/>
        </p:nvPicPr>
        <p:blipFill>
          <a:blip r:embed="rId4">
            <a:alphaModFix/>
          </a:blip>
          <a:stretch>
            <a:fillRect/>
          </a:stretch>
        </p:blipFill>
        <p:spPr>
          <a:xfrm>
            <a:off x="1740817" y="694175"/>
            <a:ext cx="5662358" cy="4246775"/>
          </a:xfrm>
          <a:prstGeom prst="rect">
            <a:avLst/>
          </a:prstGeom>
          <a:noFill/>
          <a:ln>
            <a:noFill/>
          </a:ln>
        </p:spPr>
      </p:pic>
      <p:sp>
        <p:nvSpPr>
          <p:cNvPr id="786" name="Google Shape;786;p85"/>
          <p:cNvSpPr txBox="1"/>
          <p:nvPr>
            <p:ph type="ctrTitle"/>
          </p:nvPr>
        </p:nvSpPr>
        <p:spPr>
          <a:xfrm flipH="1">
            <a:off x="5786400" y="-86730"/>
            <a:ext cx="39561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Execução</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6"/>
          <p:cNvSpPr txBox="1"/>
          <p:nvPr>
            <p:ph type="ctrTitle"/>
          </p:nvPr>
        </p:nvSpPr>
        <p:spPr>
          <a:xfrm>
            <a:off x="4443125" y="2319739"/>
            <a:ext cx="40071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Análise de Engajamento com Estruturas de Dados</a:t>
            </a:r>
            <a:endParaRPr/>
          </a:p>
        </p:txBody>
      </p:sp>
      <p:sp>
        <p:nvSpPr>
          <p:cNvPr id="792" name="Google Shape;792;p86"/>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7"/>
          <p:cNvSpPr txBox="1"/>
          <p:nvPr>
            <p:ph idx="1" type="subTitle"/>
          </p:nvPr>
        </p:nvSpPr>
        <p:spPr>
          <a:xfrm>
            <a:off x="457200" y="1119875"/>
            <a:ext cx="5118900" cy="34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Roboto Condensed"/>
                <a:ea typeface="Roboto Condensed"/>
                <a:cs typeface="Roboto Condensed"/>
                <a:sym typeface="Roboto Condensed"/>
              </a:rPr>
              <a:t>Objetivo</a:t>
            </a:r>
            <a:endParaRPr b="1" sz="15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Otimizar o processamento, busca e ordenação de dados de engajamento com o uso de Fila e Árvore Binária de Busca.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Roboto Condensed"/>
                <a:ea typeface="Roboto Condensed"/>
                <a:cs typeface="Roboto Condensed"/>
                <a:sym typeface="Roboto Condensed"/>
              </a:rPr>
              <a:t>Como?</a:t>
            </a:r>
            <a:endParaRPr b="1" sz="1500">
              <a:solidFill>
                <a:schemeClr val="dk1"/>
              </a:solidFill>
              <a:latin typeface="Roboto Condensed"/>
              <a:ea typeface="Roboto Condensed"/>
              <a:cs typeface="Roboto Condensed"/>
              <a:sym typeface="Roboto Condensed"/>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Dados processados via Fila (FIFO) - O(n)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Estruturas-chave em Árvore Binária de Busca - O(log n)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Baseado em POO, manter modularidade, escalabilidade e</a:t>
            </a:r>
            <a:endParaRPr sz="1300">
              <a:solidFill>
                <a:schemeClr val="dk1"/>
              </a:solidFill>
            </a:endParaRPr>
          </a:p>
          <a:p>
            <a:pPr indent="0" lvl="0" marL="457200" rtl="0" algn="l">
              <a:lnSpc>
                <a:spcPct val="115000"/>
              </a:lnSpc>
              <a:spcBef>
                <a:spcPts val="0"/>
              </a:spcBef>
              <a:spcAft>
                <a:spcPts val="0"/>
              </a:spcAft>
              <a:buNone/>
            </a:pPr>
            <a:r>
              <a:rPr lang="en" sz="1300">
                <a:solidFill>
                  <a:schemeClr val="dk1"/>
                </a:solidFill>
              </a:rPr>
              <a:t>manutenção descomplicada.</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Roboto Condensed"/>
                <a:ea typeface="Roboto Condensed"/>
                <a:cs typeface="Roboto Condensed"/>
                <a:sym typeface="Roboto Condensed"/>
              </a:rPr>
              <a:t>Por quê?</a:t>
            </a:r>
            <a:endParaRPr b="1" sz="1500">
              <a:solidFill>
                <a:schemeClr val="dk1"/>
              </a:solidFill>
              <a:latin typeface="Roboto Condensed"/>
              <a:ea typeface="Roboto Condensed"/>
              <a:cs typeface="Roboto Condensed"/>
              <a:sym typeface="Roboto Condensed"/>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Solidez de estruturas em Árvore.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Tratamento de grande volume de dados.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Evitar falha sistêmica.</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
        <p:nvSpPr>
          <p:cNvPr id="798" name="Google Shape;798;p87"/>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Estrutura Fase 3</a:t>
            </a:r>
            <a:endParaRPr sz="4400">
              <a:solidFill>
                <a:srgbClr val="073763"/>
              </a:solidFill>
            </a:endParaRPr>
          </a:p>
        </p:txBody>
      </p:sp>
      <p:sp>
        <p:nvSpPr>
          <p:cNvPr id="799" name="Google Shape;799;p87"/>
          <p:cNvSpPr/>
          <p:nvPr/>
        </p:nvSpPr>
        <p:spPr>
          <a:xfrm>
            <a:off x="6022650" y="730050"/>
            <a:ext cx="2105700" cy="3988200"/>
          </a:xfrm>
          <a:prstGeom prst="rect">
            <a:avLst/>
          </a:prstGeom>
          <a:solidFill>
            <a:srgbClr val="F4F1F0">
              <a:alpha val="503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00" name="Google Shape;800;p87"/>
          <p:cNvSpPr txBox="1"/>
          <p:nvPr/>
        </p:nvSpPr>
        <p:spPr>
          <a:xfrm>
            <a:off x="6183925" y="754775"/>
            <a:ext cx="2311800" cy="38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Fase 3</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main.py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path.txt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data/</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interacoes_globo.csv</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analise/</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sistema_fase3.py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exportador.py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entidades/</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usuario.py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conteudo.py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plataforma.py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interacao.py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estruturas_dados/</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fila.py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 arvore_binaria_busca.py</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relatorios/</a:t>
            </a:r>
            <a:endParaRPr sz="10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     |-- relatórios.txt</a:t>
            </a:r>
            <a:endParaRPr sz="4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88" title="Fase3.mp4">
            <a:hlinkClick r:id="rId3"/>
          </p:cNvPr>
          <p:cNvPicPr preferRelativeResize="0"/>
          <p:nvPr/>
        </p:nvPicPr>
        <p:blipFill>
          <a:blip r:embed="rId4">
            <a:alphaModFix/>
          </a:blip>
          <a:stretch>
            <a:fillRect/>
          </a:stretch>
        </p:blipFill>
        <p:spPr>
          <a:xfrm>
            <a:off x="1733113" y="694176"/>
            <a:ext cx="5677775" cy="4258325"/>
          </a:xfrm>
          <a:prstGeom prst="rect">
            <a:avLst/>
          </a:prstGeom>
          <a:noFill/>
          <a:ln>
            <a:noFill/>
          </a:ln>
        </p:spPr>
      </p:pic>
      <p:sp>
        <p:nvSpPr>
          <p:cNvPr id="806" name="Google Shape;806;p88"/>
          <p:cNvSpPr txBox="1"/>
          <p:nvPr>
            <p:ph type="ctrTitle"/>
          </p:nvPr>
        </p:nvSpPr>
        <p:spPr>
          <a:xfrm flipH="1">
            <a:off x="5786400" y="-86730"/>
            <a:ext cx="39561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Execução</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9"/>
          <p:cNvSpPr txBox="1"/>
          <p:nvPr>
            <p:ph type="ctrTitle"/>
          </p:nvPr>
        </p:nvSpPr>
        <p:spPr>
          <a:xfrm>
            <a:off x="4443125" y="2319739"/>
            <a:ext cx="4007100" cy="6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Persistência e Análise com Banco de Dados Relacional</a:t>
            </a:r>
            <a:endParaRPr/>
          </a:p>
        </p:txBody>
      </p:sp>
      <p:sp>
        <p:nvSpPr>
          <p:cNvPr id="812" name="Google Shape;812;p89"/>
          <p:cNvSpPr txBox="1"/>
          <p:nvPr>
            <p:ph idx="2" type="title"/>
          </p:nvPr>
        </p:nvSpPr>
        <p:spPr>
          <a:xfrm>
            <a:off x="4297175" y="1317160"/>
            <a:ext cx="4299000" cy="10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0"/>
          <p:cNvSpPr txBox="1"/>
          <p:nvPr>
            <p:ph idx="1" type="subTitle"/>
          </p:nvPr>
        </p:nvSpPr>
        <p:spPr>
          <a:xfrm>
            <a:off x="457200" y="1119875"/>
            <a:ext cx="4840200" cy="340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Roboto Condensed"/>
                <a:ea typeface="Roboto Condensed"/>
                <a:cs typeface="Roboto Condensed"/>
                <a:sym typeface="Roboto Condensed"/>
              </a:rPr>
              <a:t>Objetivo</a:t>
            </a:r>
            <a:endParaRPr b="1" sz="15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Trabalhar com sistema de análise de dados utilizando um banco de dados relacional persistente (MySQL) para tratamento, processamento e pesquisa.</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None/>
            </a:pPr>
            <a:r>
              <a:rPr b="1" lang="en" sz="1500">
                <a:solidFill>
                  <a:schemeClr val="dk1"/>
                </a:solidFill>
                <a:latin typeface="Roboto Condensed"/>
                <a:ea typeface="Roboto Condensed"/>
                <a:cs typeface="Roboto Condensed"/>
                <a:sym typeface="Roboto Condensed"/>
              </a:rPr>
              <a:t>Como?</a:t>
            </a:r>
            <a:endParaRPr b="1" sz="1500">
              <a:solidFill>
                <a:schemeClr val="dk1"/>
              </a:solidFill>
              <a:latin typeface="Roboto Condensed"/>
              <a:ea typeface="Roboto Condensed"/>
              <a:cs typeface="Roboto Condensed"/>
              <a:sym typeface="Roboto Condensed"/>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Modelagem de dados (MER e DER)</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Criação de esquemas com SQL (DDL)</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Manipulação e consulta de dados com SQL (DML e DQL)</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Tornar o sistema robusto, escalável e alinhado com práticas de mercado</a:t>
            </a:r>
            <a:endParaRPr>
              <a:solidFill>
                <a:schemeClr val="dk1"/>
              </a:solidFill>
            </a:endParaRPr>
          </a:p>
        </p:txBody>
      </p:sp>
      <p:sp>
        <p:nvSpPr>
          <p:cNvPr id="818" name="Google Shape;818;p90"/>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Estrutura Fase 4</a:t>
            </a:r>
            <a:endParaRPr sz="4400">
              <a:solidFill>
                <a:srgbClr val="073763"/>
              </a:solidFill>
            </a:endParaRPr>
          </a:p>
        </p:txBody>
      </p:sp>
      <p:pic>
        <p:nvPicPr>
          <p:cNvPr id="819" name="Google Shape;819;p90" title="mer.jpg"/>
          <p:cNvPicPr preferRelativeResize="0"/>
          <p:nvPr/>
        </p:nvPicPr>
        <p:blipFill>
          <a:blip r:embed="rId3">
            <a:alphaModFix/>
          </a:blip>
          <a:stretch>
            <a:fillRect/>
          </a:stretch>
        </p:blipFill>
        <p:spPr>
          <a:xfrm>
            <a:off x="5297400" y="836900"/>
            <a:ext cx="3629801" cy="3469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1"/>
          <p:cNvSpPr txBox="1"/>
          <p:nvPr>
            <p:ph idx="1" type="subTitle"/>
          </p:nvPr>
        </p:nvSpPr>
        <p:spPr>
          <a:xfrm>
            <a:off x="457200" y="1119875"/>
            <a:ext cx="4714200" cy="3404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Foco em otimização do Banco de Dados, focando especialmente em uma estrutura enxuta e seleção de variáveis.</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Atenção para estrutura escalável e de fácil visualização.</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Orientado ao usuário.</a:t>
            </a:r>
            <a:endParaRPr sz="1800">
              <a:solidFill>
                <a:schemeClr val="dk1"/>
              </a:solidFill>
            </a:endParaRPr>
          </a:p>
        </p:txBody>
      </p:sp>
      <p:sp>
        <p:nvSpPr>
          <p:cNvPr id="825" name="Google Shape;825;p91"/>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Foco em Otimização de Banco de Dados</a:t>
            </a:r>
            <a:endParaRPr sz="4400">
              <a:solidFill>
                <a:srgbClr val="073763"/>
              </a:solidFill>
            </a:endParaRPr>
          </a:p>
        </p:txBody>
      </p:sp>
      <p:sp>
        <p:nvSpPr>
          <p:cNvPr id="826" name="Google Shape;826;p91"/>
          <p:cNvSpPr/>
          <p:nvPr/>
        </p:nvSpPr>
        <p:spPr>
          <a:xfrm>
            <a:off x="5404350" y="1229625"/>
            <a:ext cx="3566400" cy="2329800"/>
          </a:xfrm>
          <a:prstGeom prst="roundRect">
            <a:avLst>
              <a:gd fmla="val 16667" name="adj"/>
            </a:avLst>
          </a:prstGeom>
          <a:solidFill>
            <a:srgbClr val="EEEEEE">
              <a:alpha val="65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27" name="Google Shape;827;p91"/>
          <p:cNvSpPr txBox="1"/>
          <p:nvPr/>
        </p:nvSpPr>
        <p:spPr>
          <a:xfrm>
            <a:off x="6105450" y="1229838"/>
            <a:ext cx="216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200">
                <a:solidFill>
                  <a:srgbClr val="073763"/>
                </a:solidFill>
                <a:latin typeface="Squada One"/>
                <a:ea typeface="Squada One"/>
                <a:cs typeface="Squada One"/>
                <a:sym typeface="Squada One"/>
              </a:rPr>
              <a:t>Tipos de Variáveis</a:t>
            </a:r>
            <a:endParaRPr sz="1000">
              <a:solidFill>
                <a:schemeClr val="lt1"/>
              </a:solidFill>
              <a:latin typeface="Roboto Condensed Light"/>
              <a:ea typeface="Roboto Condensed Light"/>
              <a:cs typeface="Roboto Condensed Light"/>
              <a:sym typeface="Roboto Condensed Light"/>
            </a:endParaRPr>
          </a:p>
        </p:txBody>
      </p:sp>
      <p:sp>
        <p:nvSpPr>
          <p:cNvPr id="828" name="Google Shape;828;p91"/>
          <p:cNvSpPr txBox="1"/>
          <p:nvPr/>
        </p:nvSpPr>
        <p:spPr>
          <a:xfrm>
            <a:off x="5494500" y="1863000"/>
            <a:ext cx="3476100" cy="129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rgbClr val="351C75"/>
                </a:solidFill>
                <a:latin typeface="Roboto Condensed"/>
                <a:ea typeface="Roboto Condensed"/>
                <a:cs typeface="Roboto Condensed"/>
                <a:sym typeface="Roboto Condensed"/>
              </a:rPr>
              <a:t>Tinyint:</a:t>
            </a:r>
            <a:r>
              <a:rPr lang="en" sz="1800">
                <a:solidFill>
                  <a:schemeClr val="dk1"/>
                </a:solidFill>
                <a:latin typeface="Roboto Condensed Light"/>
                <a:ea typeface="Roboto Condensed Light"/>
                <a:cs typeface="Roboto Condensed Light"/>
                <a:sym typeface="Roboto Condensed Light"/>
              </a:rPr>
              <a:t> 1 byte ( -128 a 127 )</a:t>
            </a:r>
            <a:endParaRPr sz="1800">
              <a:solidFill>
                <a:schemeClr val="dk1"/>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None/>
            </a:pPr>
            <a:r>
              <a:rPr b="1" lang="en" sz="1800">
                <a:solidFill>
                  <a:srgbClr val="351C75"/>
                </a:solidFill>
                <a:latin typeface="Roboto Condensed"/>
                <a:ea typeface="Roboto Condensed"/>
                <a:cs typeface="Roboto Condensed"/>
                <a:sym typeface="Roboto Condensed"/>
              </a:rPr>
              <a:t>Smallint</a:t>
            </a:r>
            <a:r>
              <a:rPr lang="en" sz="1800">
                <a:solidFill>
                  <a:schemeClr val="dk1"/>
                </a:solidFill>
                <a:latin typeface="Roboto Condensed Light"/>
                <a:ea typeface="Roboto Condensed Light"/>
                <a:cs typeface="Roboto Condensed Light"/>
                <a:sym typeface="Roboto Condensed Light"/>
              </a:rPr>
              <a:t>: 2 bytes ( -32.768 a 32.767 )</a:t>
            </a:r>
            <a:endParaRPr sz="1800">
              <a:solidFill>
                <a:schemeClr val="dk1"/>
              </a:solidFill>
              <a:latin typeface="Roboto Condensed Light"/>
              <a:ea typeface="Roboto Condensed Light"/>
              <a:cs typeface="Roboto Condensed Light"/>
              <a:sym typeface="Roboto Condensed Light"/>
            </a:endParaRPr>
          </a:p>
          <a:p>
            <a:pPr indent="0" lvl="0" marL="0" rtl="0" algn="l">
              <a:lnSpc>
                <a:spcPct val="150000"/>
              </a:lnSpc>
              <a:spcBef>
                <a:spcPts val="0"/>
              </a:spcBef>
              <a:spcAft>
                <a:spcPts val="0"/>
              </a:spcAft>
              <a:buNone/>
            </a:pPr>
            <a:r>
              <a:rPr b="1" lang="en" sz="1800">
                <a:solidFill>
                  <a:srgbClr val="351C75"/>
                </a:solidFill>
                <a:latin typeface="Roboto Condensed"/>
                <a:ea typeface="Roboto Condensed"/>
                <a:cs typeface="Roboto Condensed"/>
                <a:sym typeface="Roboto Condensed"/>
              </a:rPr>
              <a:t>Integer:</a:t>
            </a:r>
            <a:r>
              <a:rPr lang="en" sz="1800">
                <a:solidFill>
                  <a:schemeClr val="dk1"/>
                </a:solidFill>
                <a:latin typeface="Roboto Condensed Light"/>
                <a:ea typeface="Roboto Condensed Light"/>
                <a:cs typeface="Roboto Condensed Light"/>
                <a:sym typeface="Roboto Condensed Light"/>
              </a:rPr>
              <a:t> 4 bytes ( Bilhões )</a:t>
            </a:r>
            <a:endParaRPr sz="18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2"/>
          <p:cNvSpPr txBox="1"/>
          <p:nvPr>
            <p:ph type="ctrTitle"/>
          </p:nvPr>
        </p:nvSpPr>
        <p:spPr>
          <a:xfrm flipH="1">
            <a:off x="5786400" y="-86730"/>
            <a:ext cx="39561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Execução</a:t>
            </a:r>
            <a:endParaRPr sz="4000"/>
          </a:p>
        </p:txBody>
      </p:sp>
      <p:pic>
        <p:nvPicPr>
          <p:cNvPr id="834" name="Google Shape;834;p92" title="fase4.mp4">
            <a:hlinkClick r:id="rId3"/>
          </p:cNvPr>
          <p:cNvPicPr preferRelativeResize="0"/>
          <p:nvPr/>
        </p:nvPicPr>
        <p:blipFill>
          <a:blip r:embed="rId4">
            <a:alphaModFix/>
          </a:blip>
          <a:stretch>
            <a:fillRect/>
          </a:stretch>
        </p:blipFill>
        <p:spPr>
          <a:xfrm>
            <a:off x="1635925" y="1051075"/>
            <a:ext cx="5872150" cy="3758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3"/>
          <p:cNvSpPr txBox="1"/>
          <p:nvPr>
            <p:ph idx="1" type="subTitle"/>
          </p:nvPr>
        </p:nvSpPr>
        <p:spPr>
          <a:xfrm>
            <a:off x="457200" y="1119875"/>
            <a:ext cx="8229600" cy="34044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 sz="1500">
                <a:solidFill>
                  <a:schemeClr val="dk1"/>
                </a:solidFill>
              </a:rPr>
              <a:t>Consultas com foco em engajamento e comportamento do usuário:</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Total de interações por conteúdo, categoria, tipo e plataforma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Visualizações, curtidas, comentários e tempo de consumo</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Distribuição de tipos de interação por plataforma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Implementação de sistemas de recomendação com  ranqueamento ponderado </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Ordenações e filtros dinâmicos</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Consultas para recomendações personalizadas e análises segmentadas</a:t>
            </a:r>
            <a:endParaRPr sz="1500">
              <a:solidFill>
                <a:schemeClr val="dk1"/>
              </a:solidFill>
            </a:endParaRPr>
          </a:p>
          <a:p>
            <a:pPr indent="-336550" lvl="0" marL="457200" rtl="0" algn="l">
              <a:lnSpc>
                <a:spcPct val="115000"/>
              </a:lnSpc>
              <a:spcBef>
                <a:spcPts val="0"/>
              </a:spcBef>
              <a:spcAft>
                <a:spcPts val="0"/>
              </a:spcAft>
              <a:buClr>
                <a:schemeClr val="dk1"/>
              </a:buClr>
              <a:buSzPts val="1700"/>
              <a:buChar char="●"/>
            </a:pPr>
            <a:r>
              <a:rPr lang="en" sz="1500">
                <a:solidFill>
                  <a:schemeClr val="dk1"/>
                </a:solidFill>
              </a:rPr>
              <a:t>Apoio à navegação de dados e visualização de padrões, como:</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Conteúdos por categoria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Interações por hora do dia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Conteúdos mais curtidos e mais assistidos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
        <p:nvSpPr>
          <p:cNvPr id="840" name="Google Shape;840;p93"/>
          <p:cNvSpPr txBox="1"/>
          <p:nvPr>
            <p:ph idx="4294967295" type="ctrTitle"/>
          </p:nvPr>
        </p:nvSpPr>
        <p:spPr>
          <a:xfrm flipH="1">
            <a:off x="457200" y="449368"/>
            <a:ext cx="82296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Foco em Desenvolvimento de Queries</a:t>
            </a:r>
            <a:endParaRPr sz="4400">
              <a:solidFill>
                <a:srgbClr val="07376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94" title="fase4.joao.mp4">
            <a:hlinkClick r:id="rId3"/>
          </p:cNvPr>
          <p:cNvPicPr preferRelativeResize="0"/>
          <p:nvPr/>
        </p:nvPicPr>
        <p:blipFill>
          <a:blip r:embed="rId4">
            <a:alphaModFix/>
          </a:blip>
          <a:stretch>
            <a:fillRect/>
          </a:stretch>
        </p:blipFill>
        <p:spPr>
          <a:xfrm>
            <a:off x="1696713" y="694176"/>
            <a:ext cx="5750575" cy="4312925"/>
          </a:xfrm>
          <a:prstGeom prst="rect">
            <a:avLst/>
          </a:prstGeom>
          <a:noFill/>
          <a:ln>
            <a:noFill/>
          </a:ln>
        </p:spPr>
      </p:pic>
      <p:sp>
        <p:nvSpPr>
          <p:cNvPr id="846" name="Google Shape;846;p94"/>
          <p:cNvSpPr txBox="1"/>
          <p:nvPr>
            <p:ph type="ctrTitle"/>
          </p:nvPr>
        </p:nvSpPr>
        <p:spPr>
          <a:xfrm flipH="1">
            <a:off x="5786400" y="-86730"/>
            <a:ext cx="39561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Execução</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Para o Homem Que Tem Tudo</a:t>
            </a:r>
            <a:endParaRPr>
              <a:solidFill>
                <a:srgbClr val="073763"/>
              </a:solidFill>
            </a:endParaRPr>
          </a:p>
        </p:txBody>
      </p:sp>
      <p:sp>
        <p:nvSpPr>
          <p:cNvPr id="588" name="Google Shape;588;p68"/>
          <p:cNvSpPr txBox="1"/>
          <p:nvPr>
            <p:ph idx="1" type="subTitle"/>
          </p:nvPr>
        </p:nvSpPr>
        <p:spPr>
          <a:xfrm>
            <a:off x="4726200" y="1027800"/>
            <a:ext cx="3851100" cy="30879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pic>
        <p:nvPicPr>
          <p:cNvPr id="589" name="Google Shape;589;p68"/>
          <p:cNvPicPr preferRelativeResize="0"/>
          <p:nvPr/>
        </p:nvPicPr>
        <p:blipFill>
          <a:blip r:embed="rId3">
            <a:alphaModFix/>
          </a:blip>
          <a:stretch>
            <a:fillRect/>
          </a:stretch>
        </p:blipFill>
        <p:spPr>
          <a:xfrm>
            <a:off x="5704450" y="539675"/>
            <a:ext cx="2381150" cy="3629800"/>
          </a:xfrm>
          <a:prstGeom prst="rect">
            <a:avLst/>
          </a:prstGeom>
          <a:noFill/>
          <a:ln>
            <a:noFill/>
          </a:ln>
        </p:spPr>
      </p:pic>
      <p:sp>
        <p:nvSpPr>
          <p:cNvPr id="590" name="Google Shape;590;p68"/>
          <p:cNvSpPr txBox="1"/>
          <p:nvPr>
            <p:ph idx="4294967295" type="ctrTitle"/>
          </p:nvPr>
        </p:nvSpPr>
        <p:spPr>
          <a:xfrm>
            <a:off x="5704375" y="4247425"/>
            <a:ext cx="23811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Alan Moore, 1985</a:t>
            </a:r>
            <a:endParaRPr sz="20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5"/>
          <p:cNvSpPr txBox="1"/>
          <p:nvPr>
            <p:ph type="ctrTitle"/>
          </p:nvPr>
        </p:nvSpPr>
        <p:spPr>
          <a:xfrm>
            <a:off x="1242600" y="21515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BÔNUS</a:t>
            </a:r>
            <a:endParaRPr sz="4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6"/>
          <p:cNvSpPr txBox="1"/>
          <p:nvPr>
            <p:ph type="title"/>
          </p:nvPr>
        </p:nvSpPr>
        <p:spPr>
          <a:xfrm>
            <a:off x="457200" y="453668"/>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Mas e esse negócio de IA?</a:t>
            </a:r>
            <a:endParaRPr/>
          </a:p>
        </p:txBody>
      </p:sp>
      <p:sp>
        <p:nvSpPr>
          <p:cNvPr id="857" name="Google Shape;857;p96"/>
          <p:cNvSpPr txBox="1"/>
          <p:nvPr/>
        </p:nvSpPr>
        <p:spPr>
          <a:xfrm>
            <a:off x="493850" y="1516375"/>
            <a:ext cx="3288600" cy="26793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IA já é parte de qualquer área de tecnologia. E como nós ficamos?</a:t>
            </a:r>
            <a:endParaRPr sz="1800">
              <a:solidFill>
                <a:schemeClr val="dk1"/>
              </a:solidFill>
              <a:latin typeface="Roboto Condensed Light"/>
              <a:ea typeface="Roboto Condensed Light"/>
              <a:cs typeface="Roboto Condensed Light"/>
              <a:sym typeface="Roboto Condensed Light"/>
            </a:endParaRPr>
          </a:p>
          <a:p>
            <a:pPr indent="-342900" lvl="0" marL="457200" rtl="0" algn="l">
              <a:spcBef>
                <a:spcPts val="100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Onde o uso de uma LLM pode auxiliar nosso trabalho, de forma segura e eficiente?</a:t>
            </a:r>
            <a:endParaRPr sz="1800">
              <a:solidFill>
                <a:schemeClr val="dk1"/>
              </a:solidFill>
              <a:latin typeface="Roboto Condensed Light"/>
              <a:ea typeface="Roboto Condensed Light"/>
              <a:cs typeface="Roboto Condensed Light"/>
              <a:sym typeface="Roboto Condensed Light"/>
            </a:endParaRPr>
          </a:p>
          <a:p>
            <a:pPr indent="-342900" lvl="0" marL="457200" rtl="0" algn="l">
              <a:spcBef>
                <a:spcPts val="100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Em que momento é coerente essa utilização?</a:t>
            </a:r>
            <a:endParaRPr sz="1800">
              <a:solidFill>
                <a:schemeClr val="dk1"/>
              </a:solidFill>
              <a:latin typeface="Roboto Condensed Light"/>
              <a:ea typeface="Roboto Condensed Light"/>
              <a:cs typeface="Roboto Condensed Light"/>
              <a:sym typeface="Roboto Condensed Light"/>
            </a:endParaRPr>
          </a:p>
        </p:txBody>
      </p:sp>
      <p:sp>
        <p:nvSpPr>
          <p:cNvPr id="858" name="Google Shape;858;p96"/>
          <p:cNvSpPr/>
          <p:nvPr/>
        </p:nvSpPr>
        <p:spPr>
          <a:xfrm>
            <a:off x="4114000" y="2645425"/>
            <a:ext cx="842400" cy="33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59" name="Google Shape;859;p96"/>
          <p:cNvSpPr/>
          <p:nvPr/>
        </p:nvSpPr>
        <p:spPr>
          <a:xfrm>
            <a:off x="5471475" y="1670675"/>
            <a:ext cx="3046800" cy="2302800"/>
          </a:xfrm>
          <a:prstGeom prst="roundRect">
            <a:avLst>
              <a:gd fmla="val 16667" name="adj"/>
            </a:avLst>
          </a:prstGeom>
          <a:solidFill>
            <a:srgbClr val="EEEEEE">
              <a:alpha val="387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60" name="Google Shape;860;p96"/>
          <p:cNvSpPr txBox="1"/>
          <p:nvPr/>
        </p:nvSpPr>
        <p:spPr>
          <a:xfrm>
            <a:off x="6201875" y="1614925"/>
            <a:ext cx="14517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lt1"/>
                </a:solidFill>
                <a:latin typeface="Roboto Condensed"/>
                <a:ea typeface="Roboto Condensed"/>
                <a:cs typeface="Roboto Condensed"/>
                <a:sym typeface="Roboto Condensed"/>
              </a:rPr>
              <a:t>RAG</a:t>
            </a:r>
            <a:endParaRPr b="1" sz="4800">
              <a:solidFill>
                <a:schemeClr val="lt1"/>
              </a:solidFill>
              <a:latin typeface="Roboto Condensed"/>
              <a:ea typeface="Roboto Condensed"/>
              <a:cs typeface="Roboto Condensed"/>
              <a:sym typeface="Roboto Condensed"/>
            </a:endParaRPr>
          </a:p>
        </p:txBody>
      </p:sp>
      <p:sp>
        <p:nvSpPr>
          <p:cNvPr id="861" name="Google Shape;861;p96"/>
          <p:cNvSpPr txBox="1"/>
          <p:nvPr/>
        </p:nvSpPr>
        <p:spPr>
          <a:xfrm>
            <a:off x="5668675" y="2484125"/>
            <a:ext cx="27060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Condensed Light"/>
                <a:ea typeface="Roboto Condensed Light"/>
                <a:cs typeface="Roboto Condensed Light"/>
                <a:sym typeface="Roboto Condensed Light"/>
              </a:rPr>
              <a:t>Busca em Base de Dados</a:t>
            </a:r>
            <a:endParaRPr sz="20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2000">
                <a:solidFill>
                  <a:schemeClr val="dk1"/>
                </a:solidFill>
                <a:latin typeface="Roboto Condensed Light"/>
                <a:ea typeface="Roboto Condensed Light"/>
                <a:cs typeface="Roboto Condensed Light"/>
                <a:sym typeface="Roboto Condensed Light"/>
              </a:rPr>
              <a:t>Geração de Texto</a:t>
            </a:r>
            <a:endParaRPr sz="2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7"/>
          <p:cNvSpPr txBox="1"/>
          <p:nvPr>
            <p:ph type="ctrTitle"/>
          </p:nvPr>
        </p:nvSpPr>
        <p:spPr>
          <a:xfrm flipH="1">
            <a:off x="5786400" y="-86730"/>
            <a:ext cx="39561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t>Execução</a:t>
            </a:r>
            <a:endParaRPr sz="4000"/>
          </a:p>
        </p:txBody>
      </p:sp>
      <p:pic>
        <p:nvPicPr>
          <p:cNvPr id="867" name="Google Shape;867;p97" title="RAG.mp4">
            <a:hlinkClick r:id="rId3"/>
          </p:cNvPr>
          <p:cNvPicPr preferRelativeResize="0"/>
          <p:nvPr/>
        </p:nvPicPr>
        <p:blipFill>
          <a:blip r:embed="rId4">
            <a:alphaModFix/>
          </a:blip>
          <a:stretch>
            <a:fillRect/>
          </a:stretch>
        </p:blipFill>
        <p:spPr>
          <a:xfrm>
            <a:off x="1567438" y="568650"/>
            <a:ext cx="6009125" cy="4506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8"/>
          <p:cNvSpPr txBox="1"/>
          <p:nvPr>
            <p:ph type="ctrTitle"/>
          </p:nvPr>
        </p:nvSpPr>
        <p:spPr>
          <a:xfrm flipH="1">
            <a:off x="248050" y="1846600"/>
            <a:ext cx="39561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E o que trazer p</a:t>
            </a:r>
            <a:r>
              <a:rPr lang="en">
                <a:solidFill>
                  <a:srgbClr val="073763"/>
                </a:solidFill>
              </a:rPr>
              <a:t>ara o “</a:t>
            </a:r>
            <a:r>
              <a:rPr lang="en">
                <a:solidFill>
                  <a:srgbClr val="073763"/>
                </a:solidFill>
              </a:rPr>
              <a:t>H</a:t>
            </a:r>
            <a:r>
              <a:rPr lang="en">
                <a:solidFill>
                  <a:srgbClr val="073763"/>
                </a:solidFill>
              </a:rPr>
              <a:t>omem </a:t>
            </a:r>
            <a:r>
              <a:rPr lang="en">
                <a:solidFill>
                  <a:srgbClr val="073763"/>
                </a:solidFill>
              </a:rPr>
              <a:t>Q</a:t>
            </a:r>
            <a:r>
              <a:rPr lang="en">
                <a:solidFill>
                  <a:srgbClr val="073763"/>
                </a:solidFill>
              </a:rPr>
              <a:t>ue </a:t>
            </a:r>
            <a:r>
              <a:rPr lang="en">
                <a:solidFill>
                  <a:srgbClr val="073763"/>
                </a:solidFill>
              </a:rPr>
              <a:t>T</a:t>
            </a:r>
            <a:r>
              <a:rPr lang="en">
                <a:solidFill>
                  <a:srgbClr val="073763"/>
                </a:solidFill>
              </a:rPr>
              <a:t>em Tudo”?</a:t>
            </a:r>
            <a:endParaRPr>
              <a:solidFill>
                <a:srgbClr val="073763"/>
              </a:solidFill>
            </a:endParaRPr>
          </a:p>
        </p:txBody>
      </p:sp>
      <p:cxnSp>
        <p:nvCxnSpPr>
          <p:cNvPr id="873" name="Google Shape;873;p98"/>
          <p:cNvCxnSpPr/>
          <p:nvPr/>
        </p:nvCxnSpPr>
        <p:spPr>
          <a:xfrm>
            <a:off x="4508275" y="1372925"/>
            <a:ext cx="18000" cy="3127200"/>
          </a:xfrm>
          <a:prstGeom prst="straightConnector1">
            <a:avLst/>
          </a:prstGeom>
          <a:noFill/>
          <a:ln cap="flat" cmpd="sng" w="9525">
            <a:solidFill>
              <a:srgbClr val="FFFFFF"/>
            </a:solidFill>
            <a:prstDash val="solid"/>
            <a:round/>
            <a:headEnd len="med" w="med" type="none"/>
            <a:tailEnd len="med" w="med" type="none"/>
          </a:ln>
        </p:spPr>
      </p:cxnSp>
      <p:sp>
        <p:nvSpPr>
          <p:cNvPr id="874" name="Google Shape;874;p98"/>
          <p:cNvSpPr/>
          <p:nvPr/>
        </p:nvSpPr>
        <p:spPr>
          <a:xfrm>
            <a:off x="5189275" y="1567475"/>
            <a:ext cx="3414000" cy="2509200"/>
          </a:xfrm>
          <a:prstGeom prst="roundRect">
            <a:avLst>
              <a:gd fmla="val 16667" name="adj"/>
            </a:avLst>
          </a:prstGeom>
          <a:solidFill>
            <a:srgbClr val="EEEEEE">
              <a:alpha val="484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875" name="Google Shape;875;p98"/>
          <p:cNvSpPr txBox="1"/>
          <p:nvPr/>
        </p:nvSpPr>
        <p:spPr>
          <a:xfrm>
            <a:off x="5395400" y="1798600"/>
            <a:ext cx="30108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Nossas experiências como </a:t>
            </a:r>
            <a:r>
              <a:rPr lang="en" sz="1800">
                <a:solidFill>
                  <a:schemeClr val="dk1"/>
                </a:solidFill>
                <a:highlight>
                  <a:srgbClr val="7894AD"/>
                </a:highlight>
                <a:latin typeface="Roboto Condensed Light"/>
                <a:ea typeface="Roboto Condensed Light"/>
                <a:cs typeface="Roboto Condensed Light"/>
                <a:sym typeface="Roboto Condensed Light"/>
              </a:rPr>
              <a:t>PCD</a:t>
            </a:r>
            <a:r>
              <a:rPr lang="en" sz="1800">
                <a:solidFill>
                  <a:schemeClr val="dk1"/>
                </a:solidFill>
                <a:latin typeface="Roboto Condensed Light"/>
                <a:ea typeface="Roboto Condensed Light"/>
                <a:cs typeface="Roboto Condensed Light"/>
                <a:sym typeface="Roboto Condensed Light"/>
              </a:rPr>
              <a:t> e vivências de </a:t>
            </a:r>
            <a:r>
              <a:rPr lang="en" sz="1800">
                <a:solidFill>
                  <a:schemeClr val="dk1"/>
                </a:solidFill>
                <a:highlight>
                  <a:srgbClr val="7894AD"/>
                </a:highlight>
                <a:latin typeface="Roboto Condensed Light"/>
                <a:ea typeface="Roboto Condensed Light"/>
                <a:cs typeface="Roboto Condensed Light"/>
                <a:sym typeface="Roboto Condensed Light"/>
              </a:rPr>
              <a:t>fora da área de tecnologia</a:t>
            </a:r>
            <a:r>
              <a:rPr lang="en" sz="1800">
                <a:solidFill>
                  <a:schemeClr val="dk1"/>
                </a:solidFill>
                <a:latin typeface="Roboto Condensed Light"/>
                <a:ea typeface="Roboto Condensed Light"/>
                <a:cs typeface="Roboto Condensed Light"/>
                <a:sym typeface="Roboto Condensed Light"/>
              </a:rPr>
              <a:t> podem enriquecer a equipe com representatividade de públicos mais diversos e em momentos de vida distintos. </a:t>
            </a:r>
            <a:endParaRPr sz="1800">
              <a:solidFill>
                <a:schemeClr val="dk1"/>
              </a:solidFill>
              <a:latin typeface="Roboto Condensed Light"/>
              <a:ea typeface="Roboto Condensed Light"/>
              <a:cs typeface="Roboto Condensed Light"/>
              <a:sym typeface="Roboto Condensed Light"/>
            </a:endParaRPr>
          </a:p>
        </p:txBody>
      </p:sp>
      <p:sp>
        <p:nvSpPr>
          <p:cNvPr id="876" name="Google Shape;876;p98"/>
          <p:cNvSpPr txBox="1"/>
          <p:nvPr>
            <p:ph type="ctrTitle"/>
          </p:nvPr>
        </p:nvSpPr>
        <p:spPr>
          <a:xfrm flipH="1">
            <a:off x="5184775" y="3597300"/>
            <a:ext cx="3414000" cy="5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rgbClr val="073763"/>
                </a:solidFill>
              </a:rPr>
              <a:t>Representatividade Gera Valor</a:t>
            </a:r>
            <a:endParaRPr sz="1900">
              <a:solidFill>
                <a:srgbClr val="07376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9"/>
          <p:cNvSpPr txBox="1"/>
          <p:nvPr>
            <p:ph type="ctrTitle"/>
          </p:nvPr>
        </p:nvSpPr>
        <p:spPr>
          <a:xfrm flipH="1">
            <a:off x="4721600" y="462755"/>
            <a:ext cx="3673200" cy="130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Conclusão</a:t>
            </a:r>
            <a:endParaRPr/>
          </a:p>
        </p:txBody>
      </p:sp>
      <p:sp>
        <p:nvSpPr>
          <p:cNvPr id="882" name="Google Shape;882;p99"/>
          <p:cNvSpPr txBox="1"/>
          <p:nvPr>
            <p:ph idx="1" type="subTitle"/>
          </p:nvPr>
        </p:nvSpPr>
        <p:spPr>
          <a:xfrm>
            <a:off x="2336850" y="2792565"/>
            <a:ext cx="2085600" cy="11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Trabalhar em equipe, comunicação; aplicar conceitos de programação, estrutura e banco de dados em cenários reais.</a:t>
            </a:r>
            <a:endParaRPr/>
          </a:p>
        </p:txBody>
      </p:sp>
      <p:sp>
        <p:nvSpPr>
          <p:cNvPr id="883" name="Google Shape;883;p99"/>
          <p:cNvSpPr txBox="1"/>
          <p:nvPr>
            <p:ph idx="2" type="subTitle"/>
          </p:nvPr>
        </p:nvSpPr>
        <p:spPr>
          <a:xfrm>
            <a:off x="4721650" y="2781757"/>
            <a:ext cx="2085600" cy="11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rPr>
              <a:t>Aprofundar conhecimentos técnicos, evoluir como profissionais, desenvolver habilidades interpessoais e fazer parte da a equipe da Globo</a:t>
            </a:r>
            <a:endParaRPr/>
          </a:p>
        </p:txBody>
      </p:sp>
      <p:sp>
        <p:nvSpPr>
          <p:cNvPr id="884" name="Google Shape;884;p99"/>
          <p:cNvSpPr txBox="1"/>
          <p:nvPr>
            <p:ph idx="3" type="ctrTitle"/>
          </p:nvPr>
        </p:nvSpPr>
        <p:spPr>
          <a:xfrm>
            <a:off x="2229300" y="2213574"/>
            <a:ext cx="2300700" cy="60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B5394"/>
                </a:solidFill>
              </a:rPr>
              <a:t>O que aprendemos </a:t>
            </a:r>
            <a:endParaRPr>
              <a:solidFill>
                <a:srgbClr val="0B5394"/>
              </a:solidFill>
            </a:endParaRPr>
          </a:p>
          <a:p>
            <a:pPr indent="0" lvl="0" marL="0" rtl="0" algn="ctr">
              <a:spcBef>
                <a:spcPts val="0"/>
              </a:spcBef>
              <a:spcAft>
                <a:spcPts val="0"/>
              </a:spcAft>
              <a:buNone/>
            </a:pPr>
            <a:r>
              <a:rPr lang="en">
                <a:solidFill>
                  <a:srgbClr val="0B5394"/>
                </a:solidFill>
              </a:rPr>
              <a:t>até o momento</a:t>
            </a:r>
            <a:endParaRPr>
              <a:solidFill>
                <a:srgbClr val="0B5394"/>
              </a:solidFill>
            </a:endParaRPr>
          </a:p>
        </p:txBody>
      </p:sp>
      <p:sp>
        <p:nvSpPr>
          <p:cNvPr id="885" name="Google Shape;885;p99"/>
          <p:cNvSpPr txBox="1"/>
          <p:nvPr>
            <p:ph idx="4" type="ctrTitle"/>
          </p:nvPr>
        </p:nvSpPr>
        <p:spPr>
          <a:xfrm>
            <a:off x="4572100" y="2176673"/>
            <a:ext cx="2384700" cy="68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0B5394"/>
                </a:solidFill>
              </a:rPr>
              <a:t>O que esperamos </a:t>
            </a:r>
            <a:endParaRPr>
              <a:solidFill>
                <a:srgbClr val="0B5394"/>
              </a:solidFill>
            </a:endParaRPr>
          </a:p>
          <a:p>
            <a:pPr indent="0" lvl="0" marL="0" rtl="0" algn="ctr">
              <a:spcBef>
                <a:spcPts val="0"/>
              </a:spcBef>
              <a:spcAft>
                <a:spcPts val="0"/>
              </a:spcAft>
              <a:buClr>
                <a:schemeClr val="dk1"/>
              </a:buClr>
              <a:buSzPts val="1100"/>
              <a:buFont typeface="Arial"/>
              <a:buNone/>
            </a:pPr>
            <a:r>
              <a:rPr lang="en">
                <a:solidFill>
                  <a:srgbClr val="0B5394"/>
                </a:solidFill>
              </a:rPr>
              <a:t>até o final da academia</a:t>
            </a:r>
            <a:endParaRPr>
              <a:solidFill>
                <a:srgbClr val="0B5394"/>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0"/>
          <p:cNvSpPr txBox="1"/>
          <p:nvPr>
            <p:ph type="ctrTitle"/>
          </p:nvPr>
        </p:nvSpPr>
        <p:spPr>
          <a:xfrm flipH="1">
            <a:off x="526675" y="1670100"/>
            <a:ext cx="2875200" cy="18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 Onde Viemos, Para Onde Vamos</a:t>
            </a:r>
            <a:endParaRPr/>
          </a:p>
        </p:txBody>
      </p:sp>
      <p:sp>
        <p:nvSpPr>
          <p:cNvPr id="891" name="Google Shape;891;p100"/>
          <p:cNvSpPr txBox="1"/>
          <p:nvPr>
            <p:ph idx="1" type="subTitle"/>
          </p:nvPr>
        </p:nvSpPr>
        <p:spPr>
          <a:xfrm>
            <a:off x="4838200" y="918050"/>
            <a:ext cx="3242700" cy="1376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B5394"/>
              </a:buClr>
              <a:buSzPts val="1000"/>
              <a:buChar char="●"/>
            </a:pPr>
            <a:r>
              <a:rPr lang="en">
                <a:solidFill>
                  <a:srgbClr val="0B5394"/>
                </a:solidFill>
              </a:rPr>
              <a:t>olhar analítico, criativo e comprometido com resultados</a:t>
            </a:r>
            <a:endParaRPr>
              <a:solidFill>
                <a:srgbClr val="0B5394"/>
              </a:solidFill>
            </a:endParaRPr>
          </a:p>
          <a:p>
            <a:pPr indent="-292100" lvl="0" marL="457200" rtl="0" algn="l">
              <a:spcBef>
                <a:spcPts val="0"/>
              </a:spcBef>
              <a:spcAft>
                <a:spcPts val="0"/>
              </a:spcAft>
              <a:buClr>
                <a:srgbClr val="0B5394"/>
              </a:buClr>
              <a:buSzPts val="1000"/>
              <a:buChar char="●"/>
            </a:pPr>
            <a:r>
              <a:rPr lang="en">
                <a:solidFill>
                  <a:srgbClr val="0B5394"/>
                </a:solidFill>
              </a:rPr>
              <a:t>diversidade de experiências e perfis</a:t>
            </a:r>
            <a:endParaRPr>
              <a:solidFill>
                <a:srgbClr val="0B5394"/>
              </a:solidFill>
            </a:endParaRPr>
          </a:p>
          <a:p>
            <a:pPr indent="-292100" lvl="0" marL="457200" rtl="0" algn="l">
              <a:spcBef>
                <a:spcPts val="0"/>
              </a:spcBef>
              <a:spcAft>
                <a:spcPts val="0"/>
              </a:spcAft>
              <a:buClr>
                <a:srgbClr val="0B5394"/>
              </a:buClr>
              <a:buSzPts val="1000"/>
              <a:buChar char="●"/>
            </a:pPr>
            <a:r>
              <a:rPr lang="en">
                <a:solidFill>
                  <a:srgbClr val="0B5394"/>
                </a:solidFill>
              </a:rPr>
              <a:t>conceitos sólidos de programação, estrutura de dados, banco de dados e modelagem de sistemas</a:t>
            </a:r>
            <a:endParaRPr>
              <a:solidFill>
                <a:srgbClr val="0B5394"/>
              </a:solidFill>
            </a:endParaRPr>
          </a:p>
        </p:txBody>
      </p:sp>
      <p:sp>
        <p:nvSpPr>
          <p:cNvPr id="892" name="Google Shape;892;p100"/>
          <p:cNvSpPr txBox="1"/>
          <p:nvPr>
            <p:ph idx="2" type="subTitle"/>
          </p:nvPr>
        </p:nvSpPr>
        <p:spPr>
          <a:xfrm>
            <a:off x="4838200" y="3249807"/>
            <a:ext cx="3661200" cy="1297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B5394"/>
              </a:buClr>
              <a:buSzPts val="1000"/>
              <a:buChar char="●"/>
            </a:pPr>
            <a:r>
              <a:rPr lang="en">
                <a:solidFill>
                  <a:srgbClr val="0B5394"/>
                </a:solidFill>
              </a:rPr>
              <a:t>contribuir com novas ideias, energia e constante evolução</a:t>
            </a:r>
            <a:endParaRPr>
              <a:solidFill>
                <a:srgbClr val="0B5394"/>
              </a:solidFill>
            </a:endParaRPr>
          </a:p>
          <a:p>
            <a:pPr indent="-292100" lvl="0" marL="457200" rtl="0" algn="l">
              <a:spcBef>
                <a:spcPts val="0"/>
              </a:spcBef>
              <a:spcAft>
                <a:spcPts val="0"/>
              </a:spcAft>
              <a:buClr>
                <a:srgbClr val="0B5394"/>
              </a:buClr>
              <a:buSzPts val="1000"/>
              <a:buChar char="●"/>
            </a:pPr>
            <a:r>
              <a:rPr lang="en">
                <a:solidFill>
                  <a:srgbClr val="0B5394"/>
                </a:solidFill>
              </a:rPr>
              <a:t>comprometimento com qualidade</a:t>
            </a:r>
            <a:endParaRPr>
              <a:solidFill>
                <a:srgbClr val="0B5394"/>
              </a:solidFill>
            </a:endParaRPr>
          </a:p>
          <a:p>
            <a:pPr indent="-292100" lvl="0" marL="457200" rtl="0" algn="l">
              <a:spcBef>
                <a:spcPts val="0"/>
              </a:spcBef>
              <a:spcAft>
                <a:spcPts val="0"/>
              </a:spcAft>
              <a:buClr>
                <a:srgbClr val="0B5394"/>
              </a:buClr>
              <a:buSzPts val="1000"/>
              <a:buChar char="●"/>
            </a:pPr>
            <a:r>
              <a:rPr lang="en">
                <a:solidFill>
                  <a:srgbClr val="0B5394"/>
                </a:solidFill>
              </a:rPr>
              <a:t>gerar impactos positivos para a Globo e seus usuários</a:t>
            </a:r>
            <a:endParaRPr>
              <a:solidFill>
                <a:srgbClr val="0B5394"/>
              </a:solidFill>
            </a:endParaRPr>
          </a:p>
          <a:p>
            <a:pPr indent="-292100" lvl="0" marL="457200" rtl="0" algn="l">
              <a:spcBef>
                <a:spcPts val="0"/>
              </a:spcBef>
              <a:spcAft>
                <a:spcPts val="0"/>
              </a:spcAft>
              <a:buClr>
                <a:srgbClr val="0B5394"/>
              </a:buClr>
              <a:buSzPts val="1000"/>
              <a:buChar char="●"/>
            </a:pPr>
            <a:r>
              <a:rPr lang="en">
                <a:solidFill>
                  <a:srgbClr val="0B5394"/>
                </a:solidFill>
              </a:rPr>
              <a:t>trabalhar em equipe de forma integrativa</a:t>
            </a:r>
            <a:r>
              <a:rPr lang="en"/>
              <a:t> </a:t>
            </a:r>
            <a:endParaRPr/>
          </a:p>
        </p:txBody>
      </p:sp>
      <p:sp>
        <p:nvSpPr>
          <p:cNvPr id="893" name="Google Shape;893;p100"/>
          <p:cNvSpPr txBox="1"/>
          <p:nvPr>
            <p:ph idx="3" type="ctrTitle"/>
          </p:nvPr>
        </p:nvSpPr>
        <p:spPr>
          <a:xfrm>
            <a:off x="4950950" y="652260"/>
            <a:ext cx="32427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 que temos a oferecer:</a:t>
            </a:r>
            <a:endParaRPr/>
          </a:p>
        </p:txBody>
      </p:sp>
      <p:sp>
        <p:nvSpPr>
          <p:cNvPr id="894" name="Google Shape;894;p100"/>
          <p:cNvSpPr txBox="1"/>
          <p:nvPr>
            <p:ph idx="4" type="ctrTitle"/>
          </p:nvPr>
        </p:nvSpPr>
        <p:spPr>
          <a:xfrm>
            <a:off x="4950950" y="3003449"/>
            <a:ext cx="3242700" cy="26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Como esperamos colaborar com a Globo:</a:t>
            </a:r>
            <a:endParaRPr/>
          </a:p>
        </p:txBody>
      </p:sp>
      <p:grpSp>
        <p:nvGrpSpPr>
          <p:cNvPr id="895" name="Google Shape;895;p100"/>
          <p:cNvGrpSpPr/>
          <p:nvPr/>
        </p:nvGrpSpPr>
        <p:grpSpPr>
          <a:xfrm>
            <a:off x="4388871" y="558139"/>
            <a:ext cx="366269" cy="359907"/>
            <a:chOff x="-60988625" y="2310475"/>
            <a:chExt cx="316650" cy="311150"/>
          </a:xfrm>
        </p:grpSpPr>
        <p:sp>
          <p:nvSpPr>
            <p:cNvPr id="896" name="Google Shape;896;p100"/>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0"/>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0"/>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0"/>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00"/>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0"/>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100"/>
          <p:cNvGrpSpPr/>
          <p:nvPr/>
        </p:nvGrpSpPr>
        <p:grpSpPr>
          <a:xfrm>
            <a:off x="4388874" y="2897367"/>
            <a:ext cx="420796" cy="371887"/>
            <a:chOff x="-3137650" y="2787000"/>
            <a:chExt cx="291450" cy="257575"/>
          </a:xfrm>
        </p:grpSpPr>
        <p:sp>
          <p:nvSpPr>
            <p:cNvPr id="903" name="Google Shape;903;p100"/>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00"/>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00"/>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00"/>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00"/>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0"/>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0"/>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00"/>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1"/>
          <p:cNvSpPr txBox="1"/>
          <p:nvPr/>
        </p:nvSpPr>
        <p:spPr>
          <a:xfrm>
            <a:off x="1550450" y="1236875"/>
            <a:ext cx="4841100" cy="27063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n" sz="2200">
                <a:solidFill>
                  <a:srgbClr val="3C3C68"/>
                </a:solidFill>
                <a:latin typeface="Roboto Condensed Light"/>
                <a:ea typeface="Roboto Condensed Light"/>
                <a:cs typeface="Roboto Condensed Light"/>
                <a:sym typeface="Roboto Condensed Light"/>
              </a:rPr>
              <a:t>Esperamos ter contribuído com algo novo e seguir colaborando ainda mais, tanto na Academia, como com a equipe de tecnologia da Globo.</a:t>
            </a:r>
            <a:endParaRPr sz="2200">
              <a:solidFill>
                <a:srgbClr val="3C3C68"/>
              </a:solidFill>
              <a:latin typeface="Roboto Condensed Light"/>
              <a:ea typeface="Roboto Condensed Light"/>
              <a:cs typeface="Roboto Condensed Light"/>
              <a:sym typeface="Roboto Condensed Light"/>
            </a:endParaRPr>
          </a:p>
        </p:txBody>
      </p:sp>
      <p:sp>
        <p:nvSpPr>
          <p:cNvPr id="916" name="Google Shape;916;p101"/>
          <p:cNvSpPr/>
          <p:nvPr/>
        </p:nvSpPr>
        <p:spPr>
          <a:xfrm>
            <a:off x="228390" y="2444405"/>
            <a:ext cx="429891" cy="395493"/>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101"/>
          <p:cNvGrpSpPr/>
          <p:nvPr/>
        </p:nvGrpSpPr>
        <p:grpSpPr>
          <a:xfrm>
            <a:off x="228402" y="1566386"/>
            <a:ext cx="429866" cy="427764"/>
            <a:chOff x="-49786250" y="2316650"/>
            <a:chExt cx="300900" cy="299450"/>
          </a:xfrm>
        </p:grpSpPr>
        <p:sp>
          <p:nvSpPr>
            <p:cNvPr id="918" name="Google Shape;918;p101"/>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sp>
          <p:nvSpPr>
            <p:cNvPr id="919" name="Google Shape;919;p101"/>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sp>
          <p:nvSpPr>
            <p:cNvPr id="920" name="Google Shape;920;p101"/>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sp>
          <p:nvSpPr>
            <p:cNvPr id="921" name="Google Shape;921;p101"/>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sp>
          <p:nvSpPr>
            <p:cNvPr id="922" name="Google Shape;922;p101"/>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sp>
          <p:nvSpPr>
            <p:cNvPr id="923" name="Google Shape;923;p101"/>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sp>
          <p:nvSpPr>
            <p:cNvPr id="924" name="Google Shape;924;p101"/>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1"/>
            </a:solidFill>
            <a:ln>
              <a:noFill/>
            </a:ln>
          </p:spPr>
          <p:txBody>
            <a:bodyPr anchorCtr="0" anchor="ctr" bIns="118125" lIns="118125" spcFirstLastPara="1" rIns="118125" wrap="square" tIns="118125">
              <a:noAutofit/>
            </a:bodyPr>
            <a:lstStyle/>
            <a:p>
              <a:pPr indent="0" lvl="0" marL="0" rtl="0" algn="l">
                <a:spcBef>
                  <a:spcPts val="0"/>
                </a:spcBef>
                <a:spcAft>
                  <a:spcPts val="0"/>
                </a:spcAft>
                <a:buNone/>
              </a:pPr>
              <a:r>
                <a:t/>
              </a:r>
              <a:endParaRPr/>
            </a:p>
          </p:txBody>
        </p:sp>
      </p:grpSp>
      <p:grpSp>
        <p:nvGrpSpPr>
          <p:cNvPr id="925" name="Google Shape;925;p101"/>
          <p:cNvGrpSpPr/>
          <p:nvPr/>
        </p:nvGrpSpPr>
        <p:grpSpPr>
          <a:xfrm>
            <a:off x="228388" y="3290162"/>
            <a:ext cx="429881" cy="461095"/>
            <a:chOff x="-31874100" y="1939525"/>
            <a:chExt cx="271750" cy="291500"/>
          </a:xfrm>
        </p:grpSpPr>
        <p:sp>
          <p:nvSpPr>
            <p:cNvPr id="926" name="Google Shape;926;p101"/>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lt1"/>
            </a:solidFill>
            <a:ln>
              <a:noFill/>
            </a:ln>
          </p:spPr>
          <p:txBody>
            <a:bodyPr anchorCtr="0" anchor="ctr" bIns="126175" lIns="126175" spcFirstLastPara="1" rIns="126175" wrap="square" tIns="126175">
              <a:noAutofit/>
            </a:bodyPr>
            <a:lstStyle/>
            <a:p>
              <a:pPr indent="0" lvl="0" marL="0" rtl="0" algn="l">
                <a:spcBef>
                  <a:spcPts val="0"/>
                </a:spcBef>
                <a:spcAft>
                  <a:spcPts val="0"/>
                </a:spcAft>
                <a:buNone/>
              </a:pPr>
              <a:r>
                <a:t/>
              </a:r>
              <a:endParaRPr/>
            </a:p>
          </p:txBody>
        </p:sp>
        <p:sp>
          <p:nvSpPr>
            <p:cNvPr id="927" name="Google Shape;927;p101"/>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lt1"/>
            </a:solidFill>
            <a:ln>
              <a:noFill/>
            </a:ln>
          </p:spPr>
          <p:txBody>
            <a:bodyPr anchorCtr="0" anchor="ctr" bIns="126175" lIns="126175" spcFirstLastPara="1" rIns="126175" wrap="square" tIns="12617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2"/>
          <p:cNvSpPr txBox="1"/>
          <p:nvPr>
            <p:ph type="title"/>
          </p:nvPr>
        </p:nvSpPr>
        <p:spPr>
          <a:xfrm>
            <a:off x="539999" y="1400065"/>
            <a:ext cx="8064000" cy="178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Obrigado!</a:t>
            </a:r>
            <a:endParaRPr/>
          </a:p>
        </p:txBody>
      </p:sp>
      <p:sp>
        <p:nvSpPr>
          <p:cNvPr id="933" name="Google Shape;933;p102"/>
          <p:cNvSpPr txBox="1"/>
          <p:nvPr>
            <p:ph idx="1" type="subTitle"/>
          </p:nvPr>
        </p:nvSpPr>
        <p:spPr>
          <a:xfrm>
            <a:off x="537375" y="3235240"/>
            <a:ext cx="8066700" cy="394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Ada + Globo!</a:t>
            </a:r>
            <a:endParaRPr/>
          </a:p>
        </p:txBody>
      </p:sp>
      <p:sp>
        <p:nvSpPr>
          <p:cNvPr id="934" name="Google Shape;934;p102"/>
          <p:cNvSpPr/>
          <p:nvPr/>
        </p:nvSpPr>
        <p:spPr>
          <a:xfrm>
            <a:off x="8725350" y="99150"/>
            <a:ext cx="234000" cy="234000"/>
          </a:xfrm>
          <a:prstGeom prst="plus">
            <a:avLst>
              <a:gd fmla="val 25000" name="adj"/>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2"/>
          <p:cNvSpPr txBox="1"/>
          <p:nvPr>
            <p:ph idx="1" type="subTitle"/>
          </p:nvPr>
        </p:nvSpPr>
        <p:spPr>
          <a:xfrm>
            <a:off x="538650" y="3781307"/>
            <a:ext cx="8066700" cy="667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2500"/>
              <a:t>Perguntas?</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9"/>
          <p:cNvSpPr txBox="1"/>
          <p:nvPr>
            <p:ph type="ctrTitle"/>
          </p:nvPr>
        </p:nvSpPr>
        <p:spPr>
          <a:xfrm flipH="1">
            <a:off x="502200" y="445025"/>
            <a:ext cx="81846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rPr>
              <a:t>Agradecimento</a:t>
            </a:r>
            <a:endParaRPr>
              <a:solidFill>
                <a:srgbClr val="073763"/>
              </a:solidFill>
            </a:endParaRPr>
          </a:p>
          <a:p>
            <a:pPr indent="0" lvl="0" marL="0" rtl="0" algn="ctr">
              <a:spcBef>
                <a:spcPts val="0"/>
              </a:spcBef>
              <a:spcAft>
                <a:spcPts val="0"/>
              </a:spcAft>
              <a:buNone/>
            </a:pPr>
            <a:r>
              <a:t/>
            </a:r>
            <a:endParaRPr/>
          </a:p>
        </p:txBody>
      </p:sp>
      <p:sp>
        <p:nvSpPr>
          <p:cNvPr id="596" name="Google Shape;596;p69"/>
          <p:cNvSpPr txBox="1"/>
          <p:nvPr>
            <p:ph idx="1" type="subTitle"/>
          </p:nvPr>
        </p:nvSpPr>
        <p:spPr>
          <a:xfrm>
            <a:off x="1255350" y="1454625"/>
            <a:ext cx="6633300" cy="3243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351C75"/>
                </a:solidFill>
              </a:rPr>
              <a:t>Queremos agradecer à Globotech e à Ada pela oportunidade incrível de fazer parte da Academia Globotech. Mais do que um programa de formação, essa iniciativa tem sido um verdadeiro ponto de virada para todos nós que abraçamos esse desafio. </a:t>
            </a:r>
            <a:endParaRPr sz="1400">
              <a:solidFill>
                <a:srgbClr val="351C75"/>
              </a:solidFill>
            </a:endParaRPr>
          </a:p>
          <a:p>
            <a:pPr indent="0" lvl="0" marL="0" rtl="0" algn="l">
              <a:lnSpc>
                <a:spcPct val="150000"/>
              </a:lnSpc>
              <a:spcBef>
                <a:spcPts val="0"/>
              </a:spcBef>
              <a:spcAft>
                <a:spcPts val="0"/>
              </a:spcAft>
              <a:buNone/>
            </a:pPr>
            <a:r>
              <a:t/>
            </a:r>
            <a:endParaRPr sz="1400">
              <a:solidFill>
                <a:srgbClr val="351C75"/>
              </a:solidFill>
            </a:endParaRPr>
          </a:p>
          <a:p>
            <a:pPr indent="0" lvl="0" marL="0" rtl="0" algn="l">
              <a:lnSpc>
                <a:spcPct val="150000"/>
              </a:lnSpc>
              <a:spcBef>
                <a:spcPts val="0"/>
              </a:spcBef>
              <a:spcAft>
                <a:spcPts val="0"/>
              </a:spcAft>
              <a:buNone/>
            </a:pPr>
            <a:r>
              <a:rPr lang="en" sz="1400">
                <a:solidFill>
                  <a:srgbClr val="351C75"/>
                </a:solidFill>
              </a:rPr>
              <a:t>Em um mercado tão competitivo, é inspirador ver empresas como a Globo e a Ada investindo de verdade em inclusão, acesso e valorização de talentos diversos, com propósito e responsabilidade social.</a:t>
            </a:r>
            <a:endParaRPr sz="1400">
              <a:solidFill>
                <a:srgbClr val="351C75"/>
              </a:solidFill>
            </a:endParaRPr>
          </a:p>
          <a:p>
            <a:pPr indent="0" lvl="0" marL="0" rtl="0" algn="l">
              <a:lnSpc>
                <a:spcPct val="150000"/>
              </a:lnSpc>
              <a:spcBef>
                <a:spcPts val="0"/>
              </a:spcBef>
              <a:spcAft>
                <a:spcPts val="0"/>
              </a:spcAft>
              <a:buNone/>
            </a:pPr>
            <a:r>
              <a:t/>
            </a:r>
            <a:endParaRPr/>
          </a:p>
          <a:p>
            <a:pPr indent="0" lvl="0" marL="457200" rtl="0" algn="r">
              <a:lnSpc>
                <a:spcPct val="150000"/>
              </a:lnSpc>
              <a:spcBef>
                <a:spcPts val="0"/>
              </a:spcBef>
              <a:spcAft>
                <a:spcPts val="0"/>
              </a:spcAft>
              <a:buNone/>
            </a:pPr>
            <a:r>
              <a:rPr lang="en" sz="1400"/>
              <a:t>Jefferson, João e Priscilla</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0"/>
          <p:cNvSpPr txBox="1"/>
          <p:nvPr>
            <p:ph type="ctrTitle"/>
          </p:nvPr>
        </p:nvSpPr>
        <p:spPr>
          <a:xfrm>
            <a:off x="4511650" y="1054625"/>
            <a:ext cx="3717900" cy="369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t>Tradutor ninja de filmes, dublador afiado e computeiro de coração. Jeff é uma fusão rara de artista sensível e engenheiro do caos, capaz de adaptar diálogos softcore dos anos 80 para TV aberta e, na mesma tarde, montar um servidor Proxmox com OCR, TTS e tradução automática local. </a:t>
            </a:r>
            <a:endParaRPr sz="1600"/>
          </a:p>
          <a:p>
            <a:pPr indent="0" lvl="0" marL="0" rtl="0" algn="r">
              <a:spcBef>
                <a:spcPts val="0"/>
              </a:spcBef>
              <a:spcAft>
                <a:spcPts val="0"/>
              </a:spcAft>
              <a:buClr>
                <a:schemeClr val="dk1"/>
              </a:buClr>
              <a:buSzPts val="1100"/>
              <a:buFont typeface="Arial"/>
              <a:buNone/>
            </a:pPr>
            <a:r>
              <a:t/>
            </a:r>
            <a:endParaRPr sz="1600"/>
          </a:p>
          <a:p>
            <a:pPr indent="0" lvl="0" marL="0" rtl="0" algn="r">
              <a:spcBef>
                <a:spcPts val="0"/>
              </a:spcBef>
              <a:spcAft>
                <a:spcPts val="0"/>
              </a:spcAft>
              <a:buClr>
                <a:schemeClr val="dk1"/>
              </a:buClr>
              <a:buSzPts val="1100"/>
              <a:buFont typeface="Arial"/>
              <a:buNone/>
            </a:pPr>
            <a:r>
              <a:rPr lang="en" sz="1600"/>
              <a:t>Diagnóstico: autista nível 1 e altas habilidades. Efeito: foco cirúrgico, honestidade gentil e zero paciência pra enrolação.</a:t>
            </a:r>
            <a:endParaRPr sz="1600"/>
          </a:p>
          <a:p>
            <a:pPr indent="0" lvl="0" marL="0" rtl="0" algn="r">
              <a:spcBef>
                <a:spcPts val="0"/>
              </a:spcBef>
              <a:spcAft>
                <a:spcPts val="0"/>
              </a:spcAft>
              <a:buClr>
                <a:schemeClr val="dk1"/>
              </a:buClr>
              <a:buSzPts val="1100"/>
              <a:buFont typeface="Arial"/>
              <a:buNone/>
            </a:pPr>
            <a:r>
              <a:t/>
            </a:r>
            <a:endParaRPr sz="1600"/>
          </a:p>
          <a:p>
            <a:pPr indent="0" lvl="0" marL="0" rtl="0" algn="r">
              <a:spcBef>
                <a:spcPts val="0"/>
              </a:spcBef>
              <a:spcAft>
                <a:spcPts val="0"/>
              </a:spcAft>
              <a:buClr>
                <a:schemeClr val="dk1"/>
              </a:buClr>
              <a:buSzPts val="1100"/>
              <a:buFont typeface="Arial"/>
              <a:buNone/>
            </a:pPr>
            <a:r>
              <a:rPr lang="en" sz="1200"/>
              <a:t>*Foi o ChatGPT que falou…</a:t>
            </a:r>
            <a:endParaRPr sz="1200"/>
          </a:p>
        </p:txBody>
      </p:sp>
      <p:sp>
        <p:nvSpPr>
          <p:cNvPr id="602" name="Google Shape;602;p70"/>
          <p:cNvSpPr txBox="1"/>
          <p:nvPr>
            <p:ph idx="4294967295" type="ctrTitle"/>
          </p:nvPr>
        </p:nvSpPr>
        <p:spPr>
          <a:xfrm>
            <a:off x="457200" y="517918"/>
            <a:ext cx="82296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Jefferson Melo</a:t>
            </a:r>
            <a:endParaRPr>
              <a:solidFill>
                <a:srgbClr val="073763"/>
              </a:solidFill>
            </a:endParaRPr>
          </a:p>
        </p:txBody>
      </p:sp>
      <p:pic>
        <p:nvPicPr>
          <p:cNvPr id="603" name="Google Shape;603;p70" title="Jeff.Globotech.png"/>
          <p:cNvPicPr preferRelativeResize="0"/>
          <p:nvPr/>
        </p:nvPicPr>
        <p:blipFill>
          <a:blip r:embed="rId3">
            <a:alphaModFix/>
          </a:blip>
          <a:stretch>
            <a:fillRect/>
          </a:stretch>
        </p:blipFill>
        <p:spPr>
          <a:xfrm>
            <a:off x="824475" y="746606"/>
            <a:ext cx="2784587" cy="36502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1"/>
          <p:cNvSpPr txBox="1"/>
          <p:nvPr>
            <p:ph type="ctrTitle"/>
          </p:nvPr>
        </p:nvSpPr>
        <p:spPr>
          <a:xfrm>
            <a:off x="579450" y="401450"/>
            <a:ext cx="45930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73763"/>
                </a:solidFill>
              </a:rPr>
              <a:t>João Victor</a:t>
            </a:r>
            <a:endParaRPr>
              <a:solidFill>
                <a:srgbClr val="073763"/>
              </a:solidFill>
            </a:endParaRPr>
          </a:p>
        </p:txBody>
      </p:sp>
      <p:sp>
        <p:nvSpPr>
          <p:cNvPr id="609" name="Google Shape;609;p71"/>
          <p:cNvSpPr txBox="1"/>
          <p:nvPr>
            <p:ph type="ctrTitle"/>
          </p:nvPr>
        </p:nvSpPr>
        <p:spPr>
          <a:xfrm>
            <a:off x="579450" y="1143775"/>
            <a:ext cx="3969300" cy="36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19 anos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Autista nível 1</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Curso Bacharelado em Ciência e Tecnologia/ Ciência da Computação na UFABC e Engenharia Elétrica no Instituto Mauá de Tecnologia (IMT)</a:t>
            </a:r>
            <a:br>
              <a:rPr lang="en" sz="1400"/>
            </a:br>
            <a:endParaRPr sz="1400"/>
          </a:p>
          <a:p>
            <a:pPr indent="0" lvl="0" marL="0" rtl="0" algn="l">
              <a:spcBef>
                <a:spcPts val="0"/>
              </a:spcBef>
              <a:spcAft>
                <a:spcPts val="0"/>
              </a:spcAft>
              <a:buClr>
                <a:schemeClr val="dk1"/>
              </a:buClr>
              <a:buSzPts val="1100"/>
              <a:buFont typeface="Arial"/>
              <a:buNone/>
            </a:pPr>
            <a:r>
              <a:rPr lang="en" sz="1400"/>
              <a:t>Participação em programa de High School com a University of Missouri.</a:t>
            </a:r>
            <a:br>
              <a:rPr lang="en" sz="1400"/>
            </a:br>
            <a:endParaRPr sz="1400"/>
          </a:p>
          <a:p>
            <a:pPr indent="0" lvl="0" marL="0" rtl="0" algn="l">
              <a:spcBef>
                <a:spcPts val="0"/>
              </a:spcBef>
              <a:spcAft>
                <a:spcPts val="0"/>
              </a:spcAft>
              <a:buClr>
                <a:schemeClr val="dk1"/>
              </a:buClr>
              <a:buSzPts val="1100"/>
              <a:buFont typeface="Arial"/>
              <a:buNone/>
            </a:pPr>
            <a:r>
              <a:rPr lang="en" sz="1400"/>
              <a:t>Aluno Tutor Google for Education (2019), promovendo inclusão digital e uso de ferramentas Google.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t/>
            </a:r>
            <a:endParaRPr sz="1300"/>
          </a:p>
        </p:txBody>
      </p:sp>
      <p:pic>
        <p:nvPicPr>
          <p:cNvPr id="610" name="Google Shape;610;p71" title="Joao.png"/>
          <p:cNvPicPr preferRelativeResize="0"/>
          <p:nvPr/>
        </p:nvPicPr>
        <p:blipFill>
          <a:blip r:embed="rId3">
            <a:alphaModFix/>
          </a:blip>
          <a:stretch>
            <a:fillRect/>
          </a:stretch>
        </p:blipFill>
        <p:spPr>
          <a:xfrm rot="177573">
            <a:off x="5605402" y="761420"/>
            <a:ext cx="2873170" cy="36206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2"/>
          <p:cNvSpPr txBox="1"/>
          <p:nvPr>
            <p:ph type="ctrTitle"/>
          </p:nvPr>
        </p:nvSpPr>
        <p:spPr>
          <a:xfrm>
            <a:off x="4166700" y="1106650"/>
            <a:ext cx="4418400" cy="3582300"/>
          </a:xfrm>
          <a:prstGeom prst="rect">
            <a:avLst/>
          </a:prstGeom>
        </p:spPr>
        <p:txBody>
          <a:bodyPr anchorCtr="0" anchor="ctr" bIns="91425" lIns="91425" spcFirstLastPara="1" rIns="91425" wrap="square" tIns="91425">
            <a:noAutofit/>
          </a:bodyPr>
          <a:lstStyle/>
          <a:p>
            <a:pPr indent="0" lvl="0" marL="0" rtl="0" algn="r">
              <a:lnSpc>
                <a:spcPct val="115000"/>
              </a:lnSpc>
              <a:spcBef>
                <a:spcPts val="1200"/>
              </a:spcBef>
              <a:spcAft>
                <a:spcPts val="0"/>
              </a:spcAft>
              <a:buClr>
                <a:schemeClr val="dk1"/>
              </a:buClr>
              <a:buSzPts val="1100"/>
              <a:buFont typeface="Arial"/>
              <a:buNone/>
            </a:pPr>
            <a:r>
              <a:rPr lang="en" sz="1800"/>
              <a:t>Mistura improvável de biomédica, designer e tatuadora, em transição para a programação.</a:t>
            </a:r>
            <a:endParaRPr sz="1800"/>
          </a:p>
          <a:p>
            <a:pPr indent="0" lvl="0" marL="0" rtl="0" algn="r">
              <a:lnSpc>
                <a:spcPct val="115000"/>
              </a:lnSpc>
              <a:spcBef>
                <a:spcPts val="1200"/>
              </a:spcBef>
              <a:spcAft>
                <a:spcPts val="0"/>
              </a:spcAft>
              <a:buClr>
                <a:schemeClr val="dk1"/>
              </a:buClr>
              <a:buSzPts val="1100"/>
              <a:buFont typeface="Arial"/>
              <a:buNone/>
            </a:pPr>
            <a:r>
              <a:rPr lang="en" sz="1800"/>
              <a:t>Sou líder de guild no Ragnarok e criadora de conteúdo de jogos.</a:t>
            </a:r>
            <a:endParaRPr sz="1800"/>
          </a:p>
          <a:p>
            <a:pPr indent="0" lvl="0" marL="0" rtl="0" algn="r">
              <a:lnSpc>
                <a:spcPct val="115000"/>
              </a:lnSpc>
              <a:spcBef>
                <a:spcPts val="1200"/>
              </a:spcBef>
              <a:spcAft>
                <a:spcPts val="0"/>
              </a:spcAft>
              <a:buClr>
                <a:schemeClr val="dk1"/>
              </a:buClr>
              <a:buSzPts val="1100"/>
              <a:buFont typeface="Arial"/>
              <a:buNone/>
            </a:pPr>
            <a:r>
              <a:rPr lang="en" sz="1800"/>
              <a:t>Cresci ouvindo sobre TCP/IP e Banco de Dados</a:t>
            </a:r>
            <a:endParaRPr sz="1800"/>
          </a:p>
          <a:p>
            <a:pPr indent="0" lvl="0" marL="0" rtl="0" algn="r">
              <a:lnSpc>
                <a:spcPct val="115000"/>
              </a:lnSpc>
              <a:spcBef>
                <a:spcPts val="1200"/>
              </a:spcBef>
              <a:spcAft>
                <a:spcPts val="1200"/>
              </a:spcAft>
              <a:buClr>
                <a:schemeClr val="dk1"/>
              </a:buClr>
              <a:buSzPts val="1100"/>
              <a:buFont typeface="Arial"/>
              <a:buNone/>
            </a:pPr>
            <a:r>
              <a:rPr lang="en" sz="1800"/>
              <a:t>Autista com altas habilidades e muito amor por aprender.</a:t>
            </a:r>
            <a:endParaRPr sz="1800"/>
          </a:p>
        </p:txBody>
      </p:sp>
      <p:sp>
        <p:nvSpPr>
          <p:cNvPr id="616" name="Google Shape;616;p72"/>
          <p:cNvSpPr txBox="1"/>
          <p:nvPr>
            <p:ph idx="4294967295" type="ctrTitle"/>
          </p:nvPr>
        </p:nvSpPr>
        <p:spPr>
          <a:xfrm>
            <a:off x="457200" y="517918"/>
            <a:ext cx="82296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Priscilla Prado</a:t>
            </a:r>
            <a:endParaRPr>
              <a:solidFill>
                <a:srgbClr val="073763"/>
              </a:solidFill>
            </a:endParaRPr>
          </a:p>
        </p:txBody>
      </p:sp>
      <p:pic>
        <p:nvPicPr>
          <p:cNvPr id="617" name="Google Shape;617;p72" title="Pri+.png"/>
          <p:cNvPicPr preferRelativeResize="0"/>
          <p:nvPr/>
        </p:nvPicPr>
        <p:blipFill>
          <a:blip r:embed="rId3">
            <a:alphaModFix/>
          </a:blip>
          <a:stretch>
            <a:fillRect/>
          </a:stretch>
        </p:blipFill>
        <p:spPr>
          <a:xfrm rot="-546205">
            <a:off x="627196" y="808414"/>
            <a:ext cx="2285384" cy="37835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3"/>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POR QUE INVESTIR</a:t>
            </a:r>
            <a:endParaRPr>
              <a:solidFill>
                <a:srgbClr val="073763"/>
              </a:solidFill>
            </a:endParaRPr>
          </a:p>
          <a:p>
            <a:pPr indent="0" lvl="0" marL="0" rtl="0" algn="r">
              <a:spcBef>
                <a:spcPts val="0"/>
              </a:spcBef>
              <a:spcAft>
                <a:spcPts val="0"/>
              </a:spcAft>
              <a:buClr>
                <a:schemeClr val="dk1"/>
              </a:buClr>
              <a:buSzPts val="1100"/>
              <a:buFont typeface="Arial"/>
              <a:buNone/>
            </a:pPr>
            <a:r>
              <a:rPr lang="en">
                <a:solidFill>
                  <a:srgbClr val="073763"/>
                </a:solidFill>
              </a:rPr>
              <a:t>EM PCDS ?</a:t>
            </a:r>
            <a:endParaRPr>
              <a:solidFill>
                <a:srgbClr val="073763"/>
              </a:solidFill>
            </a:endParaRPr>
          </a:p>
        </p:txBody>
      </p:sp>
      <p:sp>
        <p:nvSpPr>
          <p:cNvPr id="623" name="Google Shape;623;p73"/>
          <p:cNvSpPr txBox="1"/>
          <p:nvPr>
            <p:ph idx="1" type="subTitle"/>
          </p:nvPr>
        </p:nvSpPr>
        <p:spPr>
          <a:xfrm>
            <a:off x="4726200" y="1027800"/>
            <a:ext cx="3851100" cy="3087900"/>
          </a:xfrm>
          <a:prstGeom prst="rect">
            <a:avLst/>
          </a:prstGeom>
        </p:spPr>
        <p:txBody>
          <a:bodyPr anchorCtr="0" anchor="ctr"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
              <a:t>Diversidade gera inovação</a:t>
            </a:r>
            <a:endParaRPr/>
          </a:p>
          <a:p>
            <a:pPr indent="-292100" lvl="0" marL="457200" rtl="0" algn="l">
              <a:lnSpc>
                <a:spcPct val="150000"/>
              </a:lnSpc>
              <a:spcBef>
                <a:spcPts val="0"/>
              </a:spcBef>
              <a:spcAft>
                <a:spcPts val="0"/>
              </a:spcAft>
              <a:buSzPts val="1000"/>
              <a:buChar char="●"/>
            </a:pPr>
            <a:r>
              <a:rPr lang="en"/>
              <a:t>Representatividade importa</a:t>
            </a:r>
            <a:endParaRPr/>
          </a:p>
          <a:p>
            <a:pPr indent="-292100" lvl="0" marL="457200" rtl="0" algn="l">
              <a:lnSpc>
                <a:spcPct val="150000"/>
              </a:lnSpc>
              <a:spcBef>
                <a:spcPts val="0"/>
              </a:spcBef>
              <a:spcAft>
                <a:spcPts val="0"/>
              </a:spcAft>
              <a:buSzPts val="1000"/>
              <a:buChar char="●"/>
            </a:pPr>
            <a:r>
              <a:rPr lang="en"/>
              <a:t>Acessibilidade como diferencial competitivo</a:t>
            </a:r>
            <a:endParaRPr/>
          </a:p>
          <a:p>
            <a:pPr indent="-292100" lvl="0" marL="457200" rtl="0" algn="l">
              <a:lnSpc>
                <a:spcPct val="150000"/>
              </a:lnSpc>
              <a:spcBef>
                <a:spcPts val="0"/>
              </a:spcBef>
              <a:spcAft>
                <a:spcPts val="0"/>
              </a:spcAft>
              <a:buSzPts val="1000"/>
              <a:buChar char="●"/>
            </a:pPr>
            <a:r>
              <a:rPr lang="en"/>
              <a:t>Compromisso social e ESG</a:t>
            </a:r>
            <a:endParaRPr/>
          </a:p>
          <a:p>
            <a:pPr indent="-304800" lvl="0" marL="457200" rtl="0" algn="l">
              <a:lnSpc>
                <a:spcPct val="150000"/>
              </a:lnSpc>
              <a:spcBef>
                <a:spcPts val="0"/>
              </a:spcBef>
              <a:spcAft>
                <a:spcPts val="0"/>
              </a:spcAft>
              <a:buSzPts val="1200"/>
              <a:buChar char="●"/>
            </a:pPr>
            <a:r>
              <a:rPr lang="en"/>
              <a:t>Uma equipe diversa atrai um público diverso</a:t>
            </a:r>
            <a:endParaRPr/>
          </a:p>
          <a:p>
            <a:pPr indent="-292100" lvl="0" marL="457200" rtl="0" algn="l">
              <a:lnSpc>
                <a:spcPct val="150000"/>
              </a:lnSpc>
              <a:spcBef>
                <a:spcPts val="0"/>
              </a:spcBef>
              <a:spcAft>
                <a:spcPts val="0"/>
              </a:spcAft>
              <a:buSzPts val="1000"/>
              <a:buChar char="●"/>
            </a:pPr>
            <a:r>
              <a:rPr lang="en"/>
              <a:t>Lei de Cotas e além: Reconhecer talentos que muitas vezes só precisam de oportunidade</a:t>
            </a:r>
            <a:endParaRPr/>
          </a:p>
          <a:p>
            <a:pPr indent="0" lvl="0" marL="0" rtl="0" algn="l">
              <a:spcBef>
                <a:spcPts val="0"/>
              </a:spcBef>
              <a:spcAft>
                <a:spcPts val="0"/>
              </a:spcAft>
              <a:buClr>
                <a:schemeClr val="dk1"/>
              </a:buClr>
              <a:buSzPts val="1100"/>
              <a:buFont typeface="Arial"/>
              <a:buNone/>
            </a:pPr>
            <a:r>
              <a:t/>
            </a:r>
            <a:endParaRPr/>
          </a:p>
        </p:txBody>
      </p:sp>
      <p:sp>
        <p:nvSpPr>
          <p:cNvPr id="624" name="Google Shape;624;p73"/>
          <p:cNvSpPr/>
          <p:nvPr/>
        </p:nvSpPr>
        <p:spPr>
          <a:xfrm>
            <a:off x="3268176" y="4254295"/>
            <a:ext cx="428543" cy="422682"/>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73"/>
          <p:cNvGrpSpPr/>
          <p:nvPr/>
        </p:nvGrpSpPr>
        <p:grpSpPr>
          <a:xfrm>
            <a:off x="1544501" y="4252468"/>
            <a:ext cx="383231" cy="426338"/>
            <a:chOff x="-23952175" y="2340425"/>
            <a:chExt cx="266225" cy="296150"/>
          </a:xfrm>
        </p:grpSpPr>
        <p:sp>
          <p:nvSpPr>
            <p:cNvPr id="626" name="Google Shape;626;p73"/>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lt1"/>
            </a:solidFill>
            <a:ln>
              <a:noFill/>
            </a:ln>
          </p:spPr>
          <p:txBody>
            <a:bodyPr anchorCtr="0" anchor="ctr" bIns="116400" lIns="116400" spcFirstLastPara="1" rIns="116400" wrap="square" tIns="116400">
              <a:noAutofit/>
            </a:bodyPr>
            <a:lstStyle/>
            <a:p>
              <a:pPr indent="0" lvl="0" marL="0" rtl="0" algn="l">
                <a:spcBef>
                  <a:spcPts val="0"/>
                </a:spcBef>
                <a:spcAft>
                  <a:spcPts val="0"/>
                </a:spcAft>
                <a:buNone/>
              </a:pPr>
              <a:r>
                <a:t/>
              </a:r>
              <a:endParaRPr/>
            </a:p>
          </p:txBody>
        </p:sp>
        <p:sp>
          <p:nvSpPr>
            <p:cNvPr id="627" name="Google Shape;627;p73"/>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lt1"/>
            </a:solidFill>
            <a:ln>
              <a:noFill/>
            </a:ln>
          </p:spPr>
          <p:txBody>
            <a:bodyPr anchorCtr="0" anchor="ctr" bIns="116400" lIns="116400" spcFirstLastPara="1" rIns="116400" wrap="square" tIns="116400">
              <a:noAutofit/>
            </a:bodyPr>
            <a:lstStyle/>
            <a:p>
              <a:pPr indent="0" lvl="0" marL="0" rtl="0" algn="l">
                <a:spcBef>
                  <a:spcPts val="0"/>
                </a:spcBef>
                <a:spcAft>
                  <a:spcPts val="0"/>
                </a:spcAft>
                <a:buNone/>
              </a:pPr>
              <a:r>
                <a:t/>
              </a:r>
              <a:endParaRPr/>
            </a:p>
          </p:txBody>
        </p:sp>
      </p:grpSp>
      <p:sp>
        <p:nvSpPr>
          <p:cNvPr id="628" name="Google Shape;628;p73"/>
          <p:cNvSpPr/>
          <p:nvPr/>
        </p:nvSpPr>
        <p:spPr>
          <a:xfrm>
            <a:off x="741800" y="4256106"/>
            <a:ext cx="383222" cy="419039"/>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73"/>
          <p:cNvGrpSpPr/>
          <p:nvPr/>
        </p:nvGrpSpPr>
        <p:grpSpPr>
          <a:xfrm>
            <a:off x="4163167" y="4298506"/>
            <a:ext cx="337187" cy="334233"/>
            <a:chOff x="-22859750" y="2335900"/>
            <a:chExt cx="296950" cy="294375"/>
          </a:xfrm>
        </p:grpSpPr>
        <p:sp>
          <p:nvSpPr>
            <p:cNvPr id="630" name="Google Shape;630;p73"/>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1"/>
            </a:solidFill>
            <a:ln>
              <a:noFill/>
            </a:ln>
          </p:spPr>
          <p:txBody>
            <a:bodyPr anchorCtr="0" anchor="ctr" bIns="91800" lIns="91800" spcFirstLastPara="1" rIns="91800" wrap="square" tIns="91800">
              <a:noAutofit/>
            </a:bodyPr>
            <a:lstStyle/>
            <a:p>
              <a:pPr indent="0" lvl="0" marL="0" rtl="0" algn="l">
                <a:spcBef>
                  <a:spcPts val="0"/>
                </a:spcBef>
                <a:spcAft>
                  <a:spcPts val="0"/>
                </a:spcAft>
                <a:buNone/>
              </a:pPr>
              <a:r>
                <a:t/>
              </a:r>
              <a:endParaRPr/>
            </a:p>
          </p:txBody>
        </p:sp>
        <p:sp>
          <p:nvSpPr>
            <p:cNvPr id="631" name="Google Shape;631;p73"/>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lt1"/>
            </a:solidFill>
            <a:ln>
              <a:noFill/>
            </a:ln>
          </p:spPr>
          <p:txBody>
            <a:bodyPr anchorCtr="0" anchor="ctr" bIns="91800" lIns="91800" spcFirstLastPara="1" rIns="91800" wrap="square" tIns="91800">
              <a:noAutofit/>
            </a:bodyPr>
            <a:lstStyle/>
            <a:p>
              <a:pPr indent="0" lvl="0" marL="0" rtl="0" algn="l">
                <a:spcBef>
                  <a:spcPts val="0"/>
                </a:spcBef>
                <a:spcAft>
                  <a:spcPts val="0"/>
                </a:spcAft>
                <a:buNone/>
              </a:pPr>
              <a:r>
                <a:t/>
              </a:r>
              <a:endParaRPr/>
            </a:p>
          </p:txBody>
        </p:sp>
        <p:sp>
          <p:nvSpPr>
            <p:cNvPr id="632" name="Google Shape;632;p73"/>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lt1"/>
            </a:solidFill>
            <a:ln>
              <a:noFill/>
            </a:ln>
          </p:spPr>
          <p:txBody>
            <a:bodyPr anchorCtr="0" anchor="ctr" bIns="91800" lIns="91800" spcFirstLastPara="1" rIns="91800" wrap="square" tIns="91800">
              <a:noAutofit/>
            </a:bodyPr>
            <a:lstStyle/>
            <a:p>
              <a:pPr indent="0" lvl="0" marL="0" rtl="0" algn="l">
                <a:spcBef>
                  <a:spcPts val="0"/>
                </a:spcBef>
                <a:spcAft>
                  <a:spcPts val="0"/>
                </a:spcAft>
                <a:buNone/>
              </a:pPr>
              <a:r>
                <a:t/>
              </a:r>
              <a:endParaRPr/>
            </a:p>
          </p:txBody>
        </p:sp>
      </p:grpSp>
      <p:sp>
        <p:nvSpPr>
          <p:cNvPr id="633" name="Google Shape;633;p73"/>
          <p:cNvSpPr/>
          <p:nvPr/>
        </p:nvSpPr>
        <p:spPr>
          <a:xfrm>
            <a:off x="5770425" y="4315460"/>
            <a:ext cx="337171" cy="30032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73"/>
          <p:cNvGrpSpPr/>
          <p:nvPr/>
        </p:nvGrpSpPr>
        <p:grpSpPr>
          <a:xfrm>
            <a:off x="4966801" y="4379332"/>
            <a:ext cx="337172" cy="218515"/>
            <a:chOff x="-27728850" y="2382950"/>
            <a:chExt cx="297750" cy="193000"/>
          </a:xfrm>
        </p:grpSpPr>
        <p:sp>
          <p:nvSpPr>
            <p:cNvPr id="635" name="Google Shape;635;p73"/>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1"/>
            </a:solidFill>
            <a:ln>
              <a:noFill/>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636" name="Google Shape;636;p73"/>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1"/>
            </a:solidFill>
            <a:ln>
              <a:noFill/>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637" name="Google Shape;637;p73"/>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1"/>
            </a:solidFill>
            <a:ln>
              <a:noFill/>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grpSp>
      <p:sp>
        <p:nvSpPr>
          <p:cNvPr id="638" name="Google Shape;638;p73"/>
          <p:cNvSpPr/>
          <p:nvPr/>
        </p:nvSpPr>
        <p:spPr>
          <a:xfrm>
            <a:off x="2450076" y="4252478"/>
            <a:ext cx="428552" cy="426314"/>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4"/>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rgbClr val="073763"/>
                </a:solidFill>
              </a:rPr>
              <a:t>POR QUE INVESTIR</a:t>
            </a:r>
            <a:endParaRPr>
              <a:solidFill>
                <a:srgbClr val="073763"/>
              </a:solidFill>
            </a:endParaRPr>
          </a:p>
          <a:p>
            <a:pPr indent="0" lvl="0" marL="0" rtl="0" algn="r">
              <a:spcBef>
                <a:spcPts val="0"/>
              </a:spcBef>
              <a:spcAft>
                <a:spcPts val="0"/>
              </a:spcAft>
              <a:buClr>
                <a:schemeClr val="dk1"/>
              </a:buClr>
              <a:buSzPts val="1100"/>
              <a:buFont typeface="Arial"/>
              <a:buNone/>
            </a:pPr>
            <a:r>
              <a:rPr lang="en">
                <a:solidFill>
                  <a:srgbClr val="073763"/>
                </a:solidFill>
              </a:rPr>
              <a:t> EM QUEM NÃO É</a:t>
            </a:r>
            <a:endParaRPr>
              <a:solidFill>
                <a:srgbClr val="073763"/>
              </a:solidFill>
            </a:endParaRPr>
          </a:p>
          <a:p>
            <a:pPr indent="0" lvl="0" marL="0" rtl="0" algn="r">
              <a:spcBef>
                <a:spcPts val="0"/>
              </a:spcBef>
              <a:spcAft>
                <a:spcPts val="0"/>
              </a:spcAft>
              <a:buClr>
                <a:schemeClr val="dk1"/>
              </a:buClr>
              <a:buSzPts val="1100"/>
              <a:buFont typeface="Arial"/>
              <a:buNone/>
            </a:pPr>
            <a:r>
              <a:rPr lang="en">
                <a:solidFill>
                  <a:srgbClr val="073763"/>
                </a:solidFill>
              </a:rPr>
              <a:t>DA ÁREA?</a:t>
            </a:r>
            <a:endParaRPr>
              <a:solidFill>
                <a:srgbClr val="073763"/>
              </a:solidFill>
            </a:endParaRPr>
          </a:p>
        </p:txBody>
      </p:sp>
      <p:sp>
        <p:nvSpPr>
          <p:cNvPr id="644" name="Google Shape;644;p74"/>
          <p:cNvSpPr txBox="1"/>
          <p:nvPr>
            <p:ph idx="1" type="subTitle"/>
          </p:nvPr>
        </p:nvSpPr>
        <p:spPr>
          <a:xfrm>
            <a:off x="4825200" y="1027800"/>
            <a:ext cx="3414000" cy="3087900"/>
          </a:xfrm>
          <a:prstGeom prst="rect">
            <a:avLst/>
          </a:prstGeom>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a:t>Novos olhares para velhos problemas</a:t>
            </a:r>
            <a:endParaRPr/>
          </a:p>
          <a:p>
            <a:pPr indent="-304800" lvl="0" marL="457200" rtl="0" algn="l">
              <a:lnSpc>
                <a:spcPct val="150000"/>
              </a:lnSpc>
              <a:spcBef>
                <a:spcPts val="0"/>
              </a:spcBef>
              <a:spcAft>
                <a:spcPts val="0"/>
              </a:spcAft>
              <a:buSzPts val="1200"/>
              <a:buChar char="●"/>
            </a:pPr>
            <a:r>
              <a:rPr lang="en"/>
              <a:t>Capacidade de adaptação e aprendizado</a:t>
            </a:r>
            <a:endParaRPr/>
          </a:p>
          <a:p>
            <a:pPr indent="-304800" lvl="0" marL="457200" rtl="0" algn="l">
              <a:lnSpc>
                <a:spcPct val="150000"/>
              </a:lnSpc>
              <a:spcBef>
                <a:spcPts val="0"/>
              </a:spcBef>
              <a:spcAft>
                <a:spcPts val="0"/>
              </a:spcAft>
              <a:buSzPts val="1200"/>
              <a:buChar char="●"/>
            </a:pPr>
            <a:r>
              <a:rPr lang="en"/>
              <a:t>Tecnologia está em tudo: todos vêm com bagagem</a:t>
            </a:r>
            <a:endParaRPr/>
          </a:p>
          <a:p>
            <a:pPr indent="-304800" lvl="0" marL="457200" rtl="0" algn="l">
              <a:lnSpc>
                <a:spcPct val="150000"/>
              </a:lnSpc>
              <a:spcBef>
                <a:spcPts val="0"/>
              </a:spcBef>
              <a:spcAft>
                <a:spcPts val="0"/>
              </a:spcAft>
              <a:buSzPts val="1200"/>
              <a:buChar char="●"/>
            </a:pPr>
            <a:r>
              <a:rPr lang="en"/>
              <a:t>Mudanças impulsionadas pela IA</a:t>
            </a:r>
            <a:endParaRPr/>
          </a:p>
          <a:p>
            <a:pPr indent="-304800" lvl="0" marL="457200" rtl="0" algn="l">
              <a:lnSpc>
                <a:spcPct val="150000"/>
              </a:lnSpc>
              <a:spcBef>
                <a:spcPts val="0"/>
              </a:spcBef>
              <a:spcAft>
                <a:spcPts val="0"/>
              </a:spcAft>
              <a:buSzPts val="1200"/>
              <a:buChar char="●"/>
            </a:pPr>
            <a:r>
              <a:rPr lang="en"/>
              <a:t>Formar para transformar</a:t>
            </a:r>
            <a:endParaRPr/>
          </a:p>
          <a:p>
            <a:pPr indent="0" lvl="0" marL="0" rtl="0" algn="l">
              <a:spcBef>
                <a:spcPts val="0"/>
              </a:spcBef>
              <a:spcAft>
                <a:spcPts val="0"/>
              </a:spcAft>
              <a:buClr>
                <a:schemeClr val="dk1"/>
              </a:buClr>
              <a:buSzPts val="1100"/>
              <a:buFont typeface="Arial"/>
              <a:buNone/>
            </a:pPr>
            <a:r>
              <a:t/>
            </a:r>
            <a:endParaRPr/>
          </a:p>
        </p:txBody>
      </p:sp>
      <p:grpSp>
        <p:nvGrpSpPr>
          <p:cNvPr id="645" name="Google Shape;645;p74"/>
          <p:cNvGrpSpPr/>
          <p:nvPr/>
        </p:nvGrpSpPr>
        <p:grpSpPr>
          <a:xfrm>
            <a:off x="5847308" y="4395675"/>
            <a:ext cx="337178" cy="337178"/>
            <a:chOff x="-56010850" y="2294725"/>
            <a:chExt cx="319025" cy="319025"/>
          </a:xfrm>
        </p:grpSpPr>
        <p:sp>
          <p:nvSpPr>
            <p:cNvPr id="646" name="Google Shape;646;p74"/>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47" name="Google Shape;647;p74"/>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48" name="Google Shape;648;p74"/>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49" name="Google Shape;649;p74"/>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650" name="Google Shape;650;p74"/>
          <p:cNvGrpSpPr/>
          <p:nvPr/>
        </p:nvGrpSpPr>
        <p:grpSpPr>
          <a:xfrm>
            <a:off x="4167014" y="4395708"/>
            <a:ext cx="256404" cy="337151"/>
            <a:chOff x="-52074300" y="1911950"/>
            <a:chExt cx="242600" cy="319000"/>
          </a:xfrm>
        </p:grpSpPr>
        <p:sp>
          <p:nvSpPr>
            <p:cNvPr id="651" name="Google Shape;651;p74"/>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2" name="Google Shape;652;p74"/>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3" name="Google Shape;653;p74"/>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4" name="Google Shape;654;p74"/>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655" name="Google Shape;655;p74"/>
          <p:cNvGrpSpPr/>
          <p:nvPr/>
        </p:nvGrpSpPr>
        <p:grpSpPr>
          <a:xfrm>
            <a:off x="4966792" y="4416934"/>
            <a:ext cx="337151" cy="294717"/>
            <a:chOff x="-57187550" y="2314425"/>
            <a:chExt cx="319000" cy="278850"/>
          </a:xfrm>
        </p:grpSpPr>
        <p:sp>
          <p:nvSpPr>
            <p:cNvPr id="656" name="Google Shape;656;p74"/>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7" name="Google Shape;657;p74"/>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8" name="Google Shape;658;p74"/>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59" name="Google Shape;659;p74"/>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660" name="Google Shape;660;p74"/>
          <p:cNvGrpSpPr/>
          <p:nvPr/>
        </p:nvGrpSpPr>
        <p:grpSpPr>
          <a:xfrm>
            <a:off x="759717" y="4395798"/>
            <a:ext cx="305550" cy="336966"/>
            <a:chOff x="-57172600" y="2686375"/>
            <a:chExt cx="289100" cy="318825"/>
          </a:xfrm>
        </p:grpSpPr>
        <p:sp>
          <p:nvSpPr>
            <p:cNvPr id="661" name="Google Shape;661;p74"/>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62" name="Google Shape;662;p74"/>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663" name="Google Shape;663;p74"/>
          <p:cNvGrpSpPr/>
          <p:nvPr/>
        </p:nvGrpSpPr>
        <p:grpSpPr>
          <a:xfrm>
            <a:off x="2450060" y="4396526"/>
            <a:ext cx="294717" cy="335513"/>
            <a:chOff x="-53278575" y="2687750"/>
            <a:chExt cx="278850" cy="317450"/>
          </a:xfrm>
        </p:grpSpPr>
        <p:sp>
          <p:nvSpPr>
            <p:cNvPr id="664" name="Google Shape;664;p74"/>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65" name="Google Shape;665;p74"/>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66" name="Google Shape;666;p74"/>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67" name="Google Shape;667;p74"/>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668" name="Google Shape;668;p74"/>
          <p:cNvGrpSpPr/>
          <p:nvPr/>
        </p:nvGrpSpPr>
        <p:grpSpPr>
          <a:xfrm>
            <a:off x="3288151" y="4395706"/>
            <a:ext cx="335486" cy="337151"/>
            <a:chOff x="-52906025" y="2293950"/>
            <a:chExt cx="317425" cy="319000"/>
          </a:xfrm>
        </p:grpSpPr>
        <p:sp>
          <p:nvSpPr>
            <p:cNvPr id="669" name="Google Shape;669;p74"/>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70" name="Google Shape;670;p74"/>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71" name="Google Shape;671;p74"/>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672" name="Google Shape;672;p74"/>
          <p:cNvGrpSpPr/>
          <p:nvPr/>
        </p:nvGrpSpPr>
        <p:grpSpPr>
          <a:xfrm>
            <a:off x="1608643" y="4396125"/>
            <a:ext cx="298046" cy="336332"/>
            <a:chOff x="-54426150" y="1901700"/>
            <a:chExt cx="282000" cy="318225"/>
          </a:xfrm>
        </p:grpSpPr>
        <p:sp>
          <p:nvSpPr>
            <p:cNvPr id="673" name="Google Shape;673;p74"/>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74" name="Google Shape;674;p74"/>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75" name="Google Shape;675;p74"/>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76" name="Google Shape;676;p74"/>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XL by Slidesgo">
  <a:themeElements>
    <a:clrScheme name="Simple Light">
      <a:dk1>
        <a:srgbClr val="000000"/>
      </a:dk1>
      <a:lt1>
        <a:srgbClr val="FFFFFF"/>
      </a:lt1>
      <a:dk2>
        <a:srgbClr val="595959"/>
      </a:dk2>
      <a:lt2>
        <a:srgbClr val="EEEEEE"/>
      </a:lt2>
      <a:accent1>
        <a:srgbClr val="72C8F0"/>
      </a:accent1>
      <a:accent2>
        <a:srgbClr val="A95FE9"/>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